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63" r:id="rId4"/>
    <p:sldId id="264" r:id="rId5"/>
    <p:sldId id="266" r:id="rId6"/>
    <p:sldId id="267" r:id="rId7"/>
    <p:sldId id="258" r:id="rId8"/>
    <p:sldId id="268" r:id="rId9"/>
    <p:sldId id="269" r:id="rId10"/>
    <p:sldId id="270" r:id="rId11"/>
    <p:sldId id="273" r:id="rId12"/>
    <p:sldId id="278" r:id="rId13"/>
    <p:sldId id="262" r:id="rId14"/>
    <p:sldId id="275" r:id="rId15"/>
    <p:sldId id="276" r:id="rId16"/>
    <p:sldId id="305" r:id="rId17"/>
    <p:sldId id="259" r:id="rId18"/>
    <p:sldId id="306" r:id="rId19"/>
    <p:sldId id="308" r:id="rId20"/>
    <p:sldId id="307" r:id="rId21"/>
    <p:sldId id="309" r:id="rId22"/>
    <p:sldId id="310" r:id="rId23"/>
    <p:sldId id="277" r:id="rId24"/>
    <p:sldId id="312" r:id="rId25"/>
    <p:sldId id="313" r:id="rId26"/>
    <p:sldId id="321" r:id="rId27"/>
    <p:sldId id="315" r:id="rId28"/>
    <p:sldId id="316" r:id="rId29"/>
    <p:sldId id="319" r:id="rId30"/>
    <p:sldId id="320" r:id="rId31"/>
    <p:sldId id="322" r:id="rId32"/>
    <p:sldId id="314" r:id="rId33"/>
    <p:sldId id="318" r:id="rId34"/>
    <p:sldId id="317" r:id="rId35"/>
    <p:sldId id="272" r:id="rId36"/>
    <p:sldId id="265" r:id="rId37"/>
    <p:sldId id="260" r:id="rId38"/>
    <p:sldId id="325" r:id="rId39"/>
    <p:sldId id="324" r:id="rId4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13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gdpr.eu/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gdpr.eu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6148CA-A7F9-4646-B606-03A618603F73}" type="doc">
      <dgm:prSet loTypeId="urn:microsoft.com/office/officeart/2009/3/layout/StepUpProcess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4C3A96C6-DB4F-474C-91C1-9A9AEB6B77C3}">
      <dgm:prSet phldrT="[Texto]"/>
      <dgm:spPr/>
      <dgm:t>
        <a:bodyPr/>
        <a:lstStyle/>
        <a:p>
          <a:r>
            <a:rPr lang="es-ES" b="1" dirty="0">
              <a:effectLst/>
            </a:rPr>
            <a:t>Bien común</a:t>
          </a:r>
          <a:r>
            <a:rPr lang="es-ES" dirty="0">
              <a:effectLst/>
            </a:rPr>
            <a:t> </a:t>
          </a:r>
          <a:endParaRPr lang="es-EC" dirty="0"/>
        </a:p>
      </dgm:t>
    </dgm:pt>
    <dgm:pt modelId="{38F7AFCC-58AB-43F4-9FA1-2C89E90B5033}" type="parTrans" cxnId="{75FF9CE4-E4D6-4D6A-B94A-F22A8433FE08}">
      <dgm:prSet/>
      <dgm:spPr/>
      <dgm:t>
        <a:bodyPr/>
        <a:lstStyle/>
        <a:p>
          <a:endParaRPr lang="es-EC"/>
        </a:p>
      </dgm:t>
    </dgm:pt>
    <dgm:pt modelId="{62EC0FDF-0E59-4AA2-A197-2A748E9EF1D9}" type="sibTrans" cxnId="{75FF9CE4-E4D6-4D6A-B94A-F22A8433FE08}">
      <dgm:prSet/>
      <dgm:spPr/>
      <dgm:t>
        <a:bodyPr/>
        <a:lstStyle/>
        <a:p>
          <a:endParaRPr lang="es-EC"/>
        </a:p>
      </dgm:t>
    </dgm:pt>
    <dgm:pt modelId="{CFD13427-A6FB-4775-BD8F-3F4D3D8944C6}">
      <dgm:prSet phldrT="[Texto]"/>
      <dgm:spPr/>
      <dgm:t>
        <a:bodyPr/>
        <a:lstStyle/>
        <a:p>
          <a:r>
            <a:rPr lang="es-ES" b="1" dirty="0">
              <a:effectLst/>
            </a:rPr>
            <a:t>Justicia e inteligibilidad</a:t>
          </a:r>
          <a:endParaRPr lang="es-EC" dirty="0"/>
        </a:p>
      </dgm:t>
    </dgm:pt>
    <dgm:pt modelId="{E28E410E-F056-44E2-818C-F17D97DA85EC}" type="parTrans" cxnId="{621AD84F-3FE3-43DE-AC88-915AFC031266}">
      <dgm:prSet/>
      <dgm:spPr/>
      <dgm:t>
        <a:bodyPr/>
        <a:lstStyle/>
        <a:p>
          <a:endParaRPr lang="es-EC"/>
        </a:p>
      </dgm:t>
    </dgm:pt>
    <dgm:pt modelId="{894933FA-5FBA-4D01-8749-133693B54C86}" type="sibTrans" cxnId="{621AD84F-3FE3-43DE-AC88-915AFC031266}">
      <dgm:prSet/>
      <dgm:spPr/>
      <dgm:t>
        <a:bodyPr/>
        <a:lstStyle/>
        <a:p>
          <a:endParaRPr lang="es-EC"/>
        </a:p>
      </dgm:t>
    </dgm:pt>
    <dgm:pt modelId="{711954FE-0013-4583-A414-31676C048E7F}">
      <dgm:prSet phldrT="[Texto]"/>
      <dgm:spPr/>
      <dgm:t>
        <a:bodyPr/>
        <a:lstStyle/>
        <a:p>
          <a:r>
            <a:rPr lang="es-ES" b="1" dirty="0">
              <a:effectLst/>
            </a:rPr>
            <a:t>Información y Privacidad</a:t>
          </a:r>
          <a:endParaRPr lang="es-EC" dirty="0"/>
        </a:p>
      </dgm:t>
    </dgm:pt>
    <dgm:pt modelId="{64193D4E-FF14-4970-9FCA-44EE15F93DF2}" type="parTrans" cxnId="{2C6317DC-728A-432A-97F2-666BB0B7165C}">
      <dgm:prSet/>
      <dgm:spPr/>
      <dgm:t>
        <a:bodyPr/>
        <a:lstStyle/>
        <a:p>
          <a:endParaRPr lang="es-EC"/>
        </a:p>
      </dgm:t>
    </dgm:pt>
    <dgm:pt modelId="{A58EB0AC-DD05-4F1A-B576-14861EEFFE49}" type="sibTrans" cxnId="{2C6317DC-728A-432A-97F2-666BB0B7165C}">
      <dgm:prSet/>
      <dgm:spPr/>
      <dgm:t>
        <a:bodyPr/>
        <a:lstStyle/>
        <a:p>
          <a:endParaRPr lang="es-EC"/>
        </a:p>
      </dgm:t>
    </dgm:pt>
    <dgm:pt modelId="{FA826A7F-22CF-47CC-98B8-064F54F643C5}">
      <dgm:prSet/>
      <dgm:spPr/>
      <dgm:t>
        <a:bodyPr/>
        <a:lstStyle/>
        <a:p>
          <a:r>
            <a:rPr lang="es-ES" dirty="0"/>
            <a:t>Derecho a ser educados</a:t>
          </a:r>
          <a:endParaRPr lang="es-EC" dirty="0"/>
        </a:p>
      </dgm:t>
    </dgm:pt>
    <dgm:pt modelId="{51040746-4669-4126-A672-E9C3B0A054AD}" type="parTrans" cxnId="{EAD55A36-0893-4014-8B5F-439A42E9F55B}">
      <dgm:prSet/>
      <dgm:spPr/>
      <dgm:t>
        <a:bodyPr/>
        <a:lstStyle/>
        <a:p>
          <a:endParaRPr lang="es-EC"/>
        </a:p>
      </dgm:t>
    </dgm:pt>
    <dgm:pt modelId="{9AC25E9E-F0F7-40FE-9882-17099815CF55}" type="sibTrans" cxnId="{EAD55A36-0893-4014-8B5F-439A42E9F55B}">
      <dgm:prSet/>
      <dgm:spPr/>
      <dgm:t>
        <a:bodyPr/>
        <a:lstStyle/>
        <a:p>
          <a:endParaRPr lang="es-EC"/>
        </a:p>
      </dgm:t>
    </dgm:pt>
    <dgm:pt modelId="{7C9A79BF-6E79-40BF-8AB0-909317BD1F07}">
      <dgm:prSet/>
      <dgm:spPr/>
      <dgm:t>
        <a:bodyPr/>
        <a:lstStyle/>
        <a:p>
          <a:endParaRPr lang="es-EC"/>
        </a:p>
      </dgm:t>
    </dgm:pt>
    <dgm:pt modelId="{90B34A7C-B048-4C7D-A485-876E0D74B223}" type="parTrans" cxnId="{0DFCA93C-C629-4827-ACB1-AC27EC99F9D9}">
      <dgm:prSet/>
      <dgm:spPr/>
      <dgm:t>
        <a:bodyPr/>
        <a:lstStyle/>
        <a:p>
          <a:endParaRPr lang="es-EC"/>
        </a:p>
      </dgm:t>
    </dgm:pt>
    <dgm:pt modelId="{0978A173-1F7A-4A9D-9833-8E06638D2B3A}" type="sibTrans" cxnId="{0DFCA93C-C629-4827-ACB1-AC27EC99F9D9}">
      <dgm:prSet/>
      <dgm:spPr/>
      <dgm:t>
        <a:bodyPr/>
        <a:lstStyle/>
        <a:p>
          <a:endParaRPr lang="es-EC"/>
        </a:p>
      </dgm:t>
    </dgm:pt>
    <dgm:pt modelId="{BC53BB76-90F5-4DBC-A622-80AC803DE4A1}" type="pres">
      <dgm:prSet presAssocID="{766148CA-A7F9-4646-B606-03A618603F73}" presName="rootnode" presStyleCnt="0">
        <dgm:presLayoutVars>
          <dgm:chMax/>
          <dgm:chPref/>
          <dgm:dir/>
          <dgm:animLvl val="lvl"/>
        </dgm:presLayoutVars>
      </dgm:prSet>
      <dgm:spPr/>
    </dgm:pt>
    <dgm:pt modelId="{8DC5B390-C906-4EF7-8F57-3EC1B1F6AEC7}" type="pres">
      <dgm:prSet presAssocID="{4C3A96C6-DB4F-474C-91C1-9A9AEB6B77C3}" presName="composite" presStyleCnt="0"/>
      <dgm:spPr/>
    </dgm:pt>
    <dgm:pt modelId="{038AAF0A-B6F3-4457-969D-AF7E62B5C5DA}" type="pres">
      <dgm:prSet presAssocID="{4C3A96C6-DB4F-474C-91C1-9A9AEB6B77C3}" presName="LShape" presStyleLbl="alignNode1" presStyleIdx="0" presStyleCnt="9"/>
      <dgm:spPr/>
    </dgm:pt>
    <dgm:pt modelId="{60627855-DE2F-4E23-96D4-18BBBE6BD9A1}" type="pres">
      <dgm:prSet presAssocID="{4C3A96C6-DB4F-474C-91C1-9A9AEB6B77C3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1FDAFC85-BD87-4FA6-A139-91E632DFA940}" type="pres">
      <dgm:prSet presAssocID="{4C3A96C6-DB4F-474C-91C1-9A9AEB6B77C3}" presName="Triangle" presStyleLbl="alignNode1" presStyleIdx="1" presStyleCnt="9"/>
      <dgm:spPr/>
    </dgm:pt>
    <dgm:pt modelId="{157D1889-C701-4829-B155-8447A7CAE260}" type="pres">
      <dgm:prSet presAssocID="{62EC0FDF-0E59-4AA2-A197-2A748E9EF1D9}" presName="sibTrans" presStyleCnt="0"/>
      <dgm:spPr/>
    </dgm:pt>
    <dgm:pt modelId="{3EE3D55E-9BB8-4AFD-8BAD-5F8ACB47C986}" type="pres">
      <dgm:prSet presAssocID="{62EC0FDF-0E59-4AA2-A197-2A748E9EF1D9}" presName="space" presStyleCnt="0"/>
      <dgm:spPr/>
    </dgm:pt>
    <dgm:pt modelId="{793E93DA-BD7B-42B8-8445-623118D3F0EC}" type="pres">
      <dgm:prSet presAssocID="{CFD13427-A6FB-4775-BD8F-3F4D3D8944C6}" presName="composite" presStyleCnt="0"/>
      <dgm:spPr/>
    </dgm:pt>
    <dgm:pt modelId="{48CD1AD3-A4AB-4CEF-8980-9FA545938F5B}" type="pres">
      <dgm:prSet presAssocID="{CFD13427-A6FB-4775-BD8F-3F4D3D8944C6}" presName="LShape" presStyleLbl="alignNode1" presStyleIdx="2" presStyleCnt="9"/>
      <dgm:spPr/>
    </dgm:pt>
    <dgm:pt modelId="{512F19A6-F239-4FBF-9CC1-D1E028847705}" type="pres">
      <dgm:prSet presAssocID="{CFD13427-A6FB-4775-BD8F-3F4D3D8944C6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4478D023-0496-47E9-83EC-77E31AFA0868}" type="pres">
      <dgm:prSet presAssocID="{CFD13427-A6FB-4775-BD8F-3F4D3D8944C6}" presName="Triangle" presStyleLbl="alignNode1" presStyleIdx="3" presStyleCnt="9"/>
      <dgm:spPr/>
    </dgm:pt>
    <dgm:pt modelId="{0CD6E481-1BC4-4B28-B4EA-DB2E6496E5C4}" type="pres">
      <dgm:prSet presAssocID="{894933FA-5FBA-4D01-8749-133693B54C86}" presName="sibTrans" presStyleCnt="0"/>
      <dgm:spPr/>
    </dgm:pt>
    <dgm:pt modelId="{C55F45E2-DABF-4DC5-A3BC-6D6E05A11B1C}" type="pres">
      <dgm:prSet presAssocID="{894933FA-5FBA-4D01-8749-133693B54C86}" presName="space" presStyleCnt="0"/>
      <dgm:spPr/>
    </dgm:pt>
    <dgm:pt modelId="{F5DF1A15-F0E4-4475-A1AC-FEFA2A6E585F}" type="pres">
      <dgm:prSet presAssocID="{711954FE-0013-4583-A414-31676C048E7F}" presName="composite" presStyleCnt="0"/>
      <dgm:spPr/>
    </dgm:pt>
    <dgm:pt modelId="{9E9889AD-EFEF-40AA-A73A-DB8EA638A95F}" type="pres">
      <dgm:prSet presAssocID="{711954FE-0013-4583-A414-31676C048E7F}" presName="LShape" presStyleLbl="alignNode1" presStyleIdx="4" presStyleCnt="9"/>
      <dgm:spPr/>
    </dgm:pt>
    <dgm:pt modelId="{D0237017-A532-43B5-96B7-9B3D1C1B2864}" type="pres">
      <dgm:prSet presAssocID="{711954FE-0013-4583-A414-31676C048E7F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B9D21BBF-0433-481B-B264-26D1CC2AEB40}" type="pres">
      <dgm:prSet presAssocID="{711954FE-0013-4583-A414-31676C048E7F}" presName="Triangle" presStyleLbl="alignNode1" presStyleIdx="5" presStyleCnt="9"/>
      <dgm:spPr/>
    </dgm:pt>
    <dgm:pt modelId="{25944293-6249-47C8-8331-100D9CA575A6}" type="pres">
      <dgm:prSet presAssocID="{A58EB0AC-DD05-4F1A-B576-14861EEFFE49}" presName="sibTrans" presStyleCnt="0"/>
      <dgm:spPr/>
    </dgm:pt>
    <dgm:pt modelId="{69D4B0BB-BE08-4742-80D8-8C7C39BF2BC3}" type="pres">
      <dgm:prSet presAssocID="{A58EB0AC-DD05-4F1A-B576-14861EEFFE49}" presName="space" presStyleCnt="0"/>
      <dgm:spPr/>
    </dgm:pt>
    <dgm:pt modelId="{3DDD549B-0934-43F8-884C-6151182414FF}" type="pres">
      <dgm:prSet presAssocID="{FA826A7F-22CF-47CC-98B8-064F54F643C5}" presName="composite" presStyleCnt="0"/>
      <dgm:spPr/>
    </dgm:pt>
    <dgm:pt modelId="{2839759A-333B-4EDB-A10A-86F6399BE1F8}" type="pres">
      <dgm:prSet presAssocID="{FA826A7F-22CF-47CC-98B8-064F54F643C5}" presName="LShape" presStyleLbl="alignNode1" presStyleIdx="6" presStyleCnt="9"/>
      <dgm:spPr/>
    </dgm:pt>
    <dgm:pt modelId="{7C69F9DA-C396-4126-B2BD-87CFFB050197}" type="pres">
      <dgm:prSet presAssocID="{FA826A7F-22CF-47CC-98B8-064F54F643C5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F5375AA4-2775-436A-A747-2F1247D59245}" type="pres">
      <dgm:prSet presAssocID="{FA826A7F-22CF-47CC-98B8-064F54F643C5}" presName="Triangle" presStyleLbl="alignNode1" presStyleIdx="7" presStyleCnt="9"/>
      <dgm:spPr/>
    </dgm:pt>
    <dgm:pt modelId="{5F61F204-0622-4281-8230-F517D88B8570}" type="pres">
      <dgm:prSet presAssocID="{9AC25E9E-F0F7-40FE-9882-17099815CF55}" presName="sibTrans" presStyleCnt="0"/>
      <dgm:spPr/>
    </dgm:pt>
    <dgm:pt modelId="{44166EFD-F0EA-48FC-B0C0-2B914BD0EEB3}" type="pres">
      <dgm:prSet presAssocID="{9AC25E9E-F0F7-40FE-9882-17099815CF55}" presName="space" presStyleCnt="0"/>
      <dgm:spPr/>
    </dgm:pt>
    <dgm:pt modelId="{75BC57E0-A33F-46AC-95EF-2A7446C544C3}" type="pres">
      <dgm:prSet presAssocID="{7C9A79BF-6E79-40BF-8AB0-909317BD1F07}" presName="composite" presStyleCnt="0"/>
      <dgm:spPr/>
    </dgm:pt>
    <dgm:pt modelId="{1A8722A7-E7EF-468C-B171-BC9C4268CDCF}" type="pres">
      <dgm:prSet presAssocID="{7C9A79BF-6E79-40BF-8AB0-909317BD1F07}" presName="LShape" presStyleLbl="alignNode1" presStyleIdx="8" presStyleCnt="9"/>
      <dgm:spPr/>
    </dgm:pt>
    <dgm:pt modelId="{262E89FA-BC44-4BF1-82D5-5635FD80A1D1}" type="pres">
      <dgm:prSet presAssocID="{7C9A79BF-6E79-40BF-8AB0-909317BD1F07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EAD55A36-0893-4014-8B5F-439A42E9F55B}" srcId="{766148CA-A7F9-4646-B606-03A618603F73}" destId="{FA826A7F-22CF-47CC-98B8-064F54F643C5}" srcOrd="3" destOrd="0" parTransId="{51040746-4669-4126-A672-E9C3B0A054AD}" sibTransId="{9AC25E9E-F0F7-40FE-9882-17099815CF55}"/>
    <dgm:cxn modelId="{0DFCA93C-C629-4827-ACB1-AC27EC99F9D9}" srcId="{766148CA-A7F9-4646-B606-03A618603F73}" destId="{7C9A79BF-6E79-40BF-8AB0-909317BD1F07}" srcOrd="4" destOrd="0" parTransId="{90B34A7C-B048-4C7D-A485-876E0D74B223}" sibTransId="{0978A173-1F7A-4A9D-9833-8E06638D2B3A}"/>
    <dgm:cxn modelId="{EB662D3D-2DB8-440C-BFB0-3BD3DE01F33E}" type="presOf" srcId="{711954FE-0013-4583-A414-31676C048E7F}" destId="{D0237017-A532-43B5-96B7-9B3D1C1B2864}" srcOrd="0" destOrd="0" presId="urn:microsoft.com/office/officeart/2009/3/layout/StepUpProcess"/>
    <dgm:cxn modelId="{F8F6C141-93ED-4621-83B7-35738E3BF62A}" type="presOf" srcId="{FA826A7F-22CF-47CC-98B8-064F54F643C5}" destId="{7C69F9DA-C396-4126-B2BD-87CFFB050197}" srcOrd="0" destOrd="0" presId="urn:microsoft.com/office/officeart/2009/3/layout/StepUpProcess"/>
    <dgm:cxn modelId="{99156268-0FAA-4B5E-B1CD-532C9F87DAD0}" type="presOf" srcId="{766148CA-A7F9-4646-B606-03A618603F73}" destId="{BC53BB76-90F5-4DBC-A622-80AC803DE4A1}" srcOrd="0" destOrd="0" presId="urn:microsoft.com/office/officeart/2009/3/layout/StepUpProcess"/>
    <dgm:cxn modelId="{621AD84F-3FE3-43DE-AC88-915AFC031266}" srcId="{766148CA-A7F9-4646-B606-03A618603F73}" destId="{CFD13427-A6FB-4775-BD8F-3F4D3D8944C6}" srcOrd="1" destOrd="0" parTransId="{E28E410E-F056-44E2-818C-F17D97DA85EC}" sibTransId="{894933FA-5FBA-4D01-8749-133693B54C86}"/>
    <dgm:cxn modelId="{6E4B5D97-9C17-405E-A9F2-8049EEEB658D}" type="presOf" srcId="{CFD13427-A6FB-4775-BD8F-3F4D3D8944C6}" destId="{512F19A6-F239-4FBF-9CC1-D1E028847705}" srcOrd="0" destOrd="0" presId="urn:microsoft.com/office/officeart/2009/3/layout/StepUpProcess"/>
    <dgm:cxn modelId="{99FA8ACF-EBFE-46F3-A6B7-0F88FD2EAB83}" type="presOf" srcId="{7C9A79BF-6E79-40BF-8AB0-909317BD1F07}" destId="{262E89FA-BC44-4BF1-82D5-5635FD80A1D1}" srcOrd="0" destOrd="0" presId="urn:microsoft.com/office/officeart/2009/3/layout/StepUpProcess"/>
    <dgm:cxn modelId="{2C6317DC-728A-432A-97F2-666BB0B7165C}" srcId="{766148CA-A7F9-4646-B606-03A618603F73}" destId="{711954FE-0013-4583-A414-31676C048E7F}" srcOrd="2" destOrd="0" parTransId="{64193D4E-FF14-4970-9FCA-44EE15F93DF2}" sibTransId="{A58EB0AC-DD05-4F1A-B576-14861EEFFE49}"/>
    <dgm:cxn modelId="{75FF9CE4-E4D6-4D6A-B94A-F22A8433FE08}" srcId="{766148CA-A7F9-4646-B606-03A618603F73}" destId="{4C3A96C6-DB4F-474C-91C1-9A9AEB6B77C3}" srcOrd="0" destOrd="0" parTransId="{38F7AFCC-58AB-43F4-9FA1-2C89E90B5033}" sibTransId="{62EC0FDF-0E59-4AA2-A197-2A748E9EF1D9}"/>
    <dgm:cxn modelId="{5BA867F3-02D8-4286-A584-A3C7041FA66D}" type="presOf" srcId="{4C3A96C6-DB4F-474C-91C1-9A9AEB6B77C3}" destId="{60627855-DE2F-4E23-96D4-18BBBE6BD9A1}" srcOrd="0" destOrd="0" presId="urn:microsoft.com/office/officeart/2009/3/layout/StepUpProcess"/>
    <dgm:cxn modelId="{0CC10FEA-BB55-4097-874B-CCE811E21BF9}" type="presParOf" srcId="{BC53BB76-90F5-4DBC-A622-80AC803DE4A1}" destId="{8DC5B390-C906-4EF7-8F57-3EC1B1F6AEC7}" srcOrd="0" destOrd="0" presId="urn:microsoft.com/office/officeart/2009/3/layout/StepUpProcess"/>
    <dgm:cxn modelId="{9AD43BC5-2539-459A-87E5-A4A648989225}" type="presParOf" srcId="{8DC5B390-C906-4EF7-8F57-3EC1B1F6AEC7}" destId="{038AAF0A-B6F3-4457-969D-AF7E62B5C5DA}" srcOrd="0" destOrd="0" presId="urn:microsoft.com/office/officeart/2009/3/layout/StepUpProcess"/>
    <dgm:cxn modelId="{4BE3EECB-1915-4EE6-8E76-B83834D376B7}" type="presParOf" srcId="{8DC5B390-C906-4EF7-8F57-3EC1B1F6AEC7}" destId="{60627855-DE2F-4E23-96D4-18BBBE6BD9A1}" srcOrd="1" destOrd="0" presId="urn:microsoft.com/office/officeart/2009/3/layout/StepUpProcess"/>
    <dgm:cxn modelId="{DE46DF3F-574C-4D8C-906E-9B361FC56C3D}" type="presParOf" srcId="{8DC5B390-C906-4EF7-8F57-3EC1B1F6AEC7}" destId="{1FDAFC85-BD87-4FA6-A139-91E632DFA940}" srcOrd="2" destOrd="0" presId="urn:microsoft.com/office/officeart/2009/3/layout/StepUpProcess"/>
    <dgm:cxn modelId="{0B088D97-8125-4C13-928D-1D5D1C6F372A}" type="presParOf" srcId="{BC53BB76-90F5-4DBC-A622-80AC803DE4A1}" destId="{157D1889-C701-4829-B155-8447A7CAE260}" srcOrd="1" destOrd="0" presId="urn:microsoft.com/office/officeart/2009/3/layout/StepUpProcess"/>
    <dgm:cxn modelId="{16995345-2E31-4B79-82C5-7B73CC50FB89}" type="presParOf" srcId="{157D1889-C701-4829-B155-8447A7CAE260}" destId="{3EE3D55E-9BB8-4AFD-8BAD-5F8ACB47C986}" srcOrd="0" destOrd="0" presId="urn:microsoft.com/office/officeart/2009/3/layout/StepUpProcess"/>
    <dgm:cxn modelId="{B70E876C-8181-4635-B82B-CB5837F4EF66}" type="presParOf" srcId="{BC53BB76-90F5-4DBC-A622-80AC803DE4A1}" destId="{793E93DA-BD7B-42B8-8445-623118D3F0EC}" srcOrd="2" destOrd="0" presId="urn:microsoft.com/office/officeart/2009/3/layout/StepUpProcess"/>
    <dgm:cxn modelId="{26179699-7E25-4406-8757-6D0BBFDC968B}" type="presParOf" srcId="{793E93DA-BD7B-42B8-8445-623118D3F0EC}" destId="{48CD1AD3-A4AB-4CEF-8980-9FA545938F5B}" srcOrd="0" destOrd="0" presId="urn:microsoft.com/office/officeart/2009/3/layout/StepUpProcess"/>
    <dgm:cxn modelId="{64B1A63F-5E8A-4B36-814B-3E7D3A531C33}" type="presParOf" srcId="{793E93DA-BD7B-42B8-8445-623118D3F0EC}" destId="{512F19A6-F239-4FBF-9CC1-D1E028847705}" srcOrd="1" destOrd="0" presId="urn:microsoft.com/office/officeart/2009/3/layout/StepUpProcess"/>
    <dgm:cxn modelId="{81015AED-CD48-4168-8E88-B3439B5BB663}" type="presParOf" srcId="{793E93DA-BD7B-42B8-8445-623118D3F0EC}" destId="{4478D023-0496-47E9-83EC-77E31AFA0868}" srcOrd="2" destOrd="0" presId="urn:microsoft.com/office/officeart/2009/3/layout/StepUpProcess"/>
    <dgm:cxn modelId="{70A66D33-22BD-456E-BDAB-D1B47920A64D}" type="presParOf" srcId="{BC53BB76-90F5-4DBC-A622-80AC803DE4A1}" destId="{0CD6E481-1BC4-4B28-B4EA-DB2E6496E5C4}" srcOrd="3" destOrd="0" presId="urn:microsoft.com/office/officeart/2009/3/layout/StepUpProcess"/>
    <dgm:cxn modelId="{8761ED49-8162-4505-881A-81A5ED8EABC4}" type="presParOf" srcId="{0CD6E481-1BC4-4B28-B4EA-DB2E6496E5C4}" destId="{C55F45E2-DABF-4DC5-A3BC-6D6E05A11B1C}" srcOrd="0" destOrd="0" presId="urn:microsoft.com/office/officeart/2009/3/layout/StepUpProcess"/>
    <dgm:cxn modelId="{05DDC15B-5398-483D-B59C-D5E062271CAA}" type="presParOf" srcId="{BC53BB76-90F5-4DBC-A622-80AC803DE4A1}" destId="{F5DF1A15-F0E4-4475-A1AC-FEFA2A6E585F}" srcOrd="4" destOrd="0" presId="urn:microsoft.com/office/officeart/2009/3/layout/StepUpProcess"/>
    <dgm:cxn modelId="{2C80B673-4C24-4D69-BCA1-49107EB8CFFB}" type="presParOf" srcId="{F5DF1A15-F0E4-4475-A1AC-FEFA2A6E585F}" destId="{9E9889AD-EFEF-40AA-A73A-DB8EA638A95F}" srcOrd="0" destOrd="0" presId="urn:microsoft.com/office/officeart/2009/3/layout/StepUpProcess"/>
    <dgm:cxn modelId="{B6D17EC3-886F-4EF7-BEDE-6E279ADEF094}" type="presParOf" srcId="{F5DF1A15-F0E4-4475-A1AC-FEFA2A6E585F}" destId="{D0237017-A532-43B5-96B7-9B3D1C1B2864}" srcOrd="1" destOrd="0" presId="urn:microsoft.com/office/officeart/2009/3/layout/StepUpProcess"/>
    <dgm:cxn modelId="{CCD811A5-F4ED-4D00-8A4C-D20C0BD6D63E}" type="presParOf" srcId="{F5DF1A15-F0E4-4475-A1AC-FEFA2A6E585F}" destId="{B9D21BBF-0433-481B-B264-26D1CC2AEB40}" srcOrd="2" destOrd="0" presId="urn:microsoft.com/office/officeart/2009/3/layout/StepUpProcess"/>
    <dgm:cxn modelId="{272DBBFE-4C62-4171-BF71-DA7B1CF7E4FA}" type="presParOf" srcId="{BC53BB76-90F5-4DBC-A622-80AC803DE4A1}" destId="{25944293-6249-47C8-8331-100D9CA575A6}" srcOrd="5" destOrd="0" presId="urn:microsoft.com/office/officeart/2009/3/layout/StepUpProcess"/>
    <dgm:cxn modelId="{28A350DD-39A6-4312-9D19-41DCE197ED56}" type="presParOf" srcId="{25944293-6249-47C8-8331-100D9CA575A6}" destId="{69D4B0BB-BE08-4742-80D8-8C7C39BF2BC3}" srcOrd="0" destOrd="0" presId="urn:microsoft.com/office/officeart/2009/3/layout/StepUpProcess"/>
    <dgm:cxn modelId="{8ACDEECC-BAEA-47EC-9C12-7D976A36F35B}" type="presParOf" srcId="{BC53BB76-90F5-4DBC-A622-80AC803DE4A1}" destId="{3DDD549B-0934-43F8-884C-6151182414FF}" srcOrd="6" destOrd="0" presId="urn:microsoft.com/office/officeart/2009/3/layout/StepUpProcess"/>
    <dgm:cxn modelId="{7E57EA3B-2DF8-4AD1-A996-111D5C25EE0F}" type="presParOf" srcId="{3DDD549B-0934-43F8-884C-6151182414FF}" destId="{2839759A-333B-4EDB-A10A-86F6399BE1F8}" srcOrd="0" destOrd="0" presId="urn:microsoft.com/office/officeart/2009/3/layout/StepUpProcess"/>
    <dgm:cxn modelId="{D1F7482B-DBAA-4B0B-9CF6-5B19C118071E}" type="presParOf" srcId="{3DDD549B-0934-43F8-884C-6151182414FF}" destId="{7C69F9DA-C396-4126-B2BD-87CFFB050197}" srcOrd="1" destOrd="0" presId="urn:microsoft.com/office/officeart/2009/3/layout/StepUpProcess"/>
    <dgm:cxn modelId="{AEABE2A5-6282-43D6-93D0-BD00E354C8EB}" type="presParOf" srcId="{3DDD549B-0934-43F8-884C-6151182414FF}" destId="{F5375AA4-2775-436A-A747-2F1247D59245}" srcOrd="2" destOrd="0" presId="urn:microsoft.com/office/officeart/2009/3/layout/StepUpProcess"/>
    <dgm:cxn modelId="{C92E1B98-DD9B-41D2-B3C7-80775323FD49}" type="presParOf" srcId="{BC53BB76-90F5-4DBC-A622-80AC803DE4A1}" destId="{5F61F204-0622-4281-8230-F517D88B8570}" srcOrd="7" destOrd="0" presId="urn:microsoft.com/office/officeart/2009/3/layout/StepUpProcess"/>
    <dgm:cxn modelId="{67A875F0-58C9-40DF-A8F1-374F9BC7A0DC}" type="presParOf" srcId="{5F61F204-0622-4281-8230-F517D88B8570}" destId="{44166EFD-F0EA-48FC-B0C0-2B914BD0EEB3}" srcOrd="0" destOrd="0" presId="urn:microsoft.com/office/officeart/2009/3/layout/StepUpProcess"/>
    <dgm:cxn modelId="{7714E852-4E48-4C20-8B64-9674C027D2D5}" type="presParOf" srcId="{BC53BB76-90F5-4DBC-A622-80AC803DE4A1}" destId="{75BC57E0-A33F-46AC-95EF-2A7446C544C3}" srcOrd="8" destOrd="0" presId="urn:microsoft.com/office/officeart/2009/3/layout/StepUpProcess"/>
    <dgm:cxn modelId="{41949A86-2DEF-4D02-B626-3595761CB906}" type="presParOf" srcId="{75BC57E0-A33F-46AC-95EF-2A7446C544C3}" destId="{1A8722A7-E7EF-468C-B171-BC9C4268CDCF}" srcOrd="0" destOrd="0" presId="urn:microsoft.com/office/officeart/2009/3/layout/StepUpProcess"/>
    <dgm:cxn modelId="{C3DC0CB6-7DA0-4E46-A3FA-996973C59196}" type="presParOf" srcId="{75BC57E0-A33F-46AC-95EF-2A7446C544C3}" destId="{262E89FA-BC44-4BF1-82D5-5635FD80A1D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CBD412-D68F-4BD2-86F7-1F850169FFA1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B8D21BE6-5669-4919-B443-E0031EFC9A38}">
      <dgm:prSet phldrT="[Texto]"/>
      <dgm:spPr/>
      <dgm:t>
        <a:bodyPr/>
        <a:lstStyle/>
        <a:p>
          <a:r>
            <a:rPr lang="es-ES"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General Data Protection Regulation (GDPR)</a:t>
          </a:r>
          <a:r>
            <a:rPr lang="es-ES"/>
            <a:t> </a:t>
          </a:r>
          <a:endParaRPr lang="es-EC" dirty="0"/>
        </a:p>
      </dgm:t>
    </dgm:pt>
    <dgm:pt modelId="{75215E4F-ED87-41BB-8369-D636029C8FB4}" type="parTrans" cxnId="{E560D6DA-2D0A-47BB-AB42-7BDFFB39CAFF}">
      <dgm:prSet/>
      <dgm:spPr/>
      <dgm:t>
        <a:bodyPr/>
        <a:lstStyle/>
        <a:p>
          <a:endParaRPr lang="es-EC"/>
        </a:p>
      </dgm:t>
    </dgm:pt>
    <dgm:pt modelId="{3B1833FF-B70A-425C-94E1-29106A6DFAA0}" type="sibTrans" cxnId="{E560D6DA-2D0A-47BB-AB42-7BDFFB39CAFF}">
      <dgm:prSet/>
      <dgm:spPr/>
      <dgm:t>
        <a:bodyPr/>
        <a:lstStyle/>
        <a:p>
          <a:endParaRPr lang="es-EC"/>
        </a:p>
      </dgm:t>
    </dgm:pt>
    <dgm:pt modelId="{9A9ABF43-62E7-460F-87A5-CB0EE8450129}">
      <dgm:prSet phldrT="[Texto]" custT="1"/>
      <dgm:spPr/>
      <dgm:t>
        <a:bodyPr/>
        <a:lstStyle/>
        <a:p>
          <a:r>
            <a:rPr lang="es-ES" altLang="es-EC" sz="1800" b="1" dirty="0"/>
            <a:t>Legalidad, equidad y transparencia</a:t>
          </a:r>
          <a:endParaRPr lang="es-EC" sz="1800" dirty="0"/>
        </a:p>
      </dgm:t>
    </dgm:pt>
    <dgm:pt modelId="{E1BC30B7-08EA-4F18-B236-9F37E46F63D1}" type="parTrans" cxnId="{FE3B5C70-C7B9-4AB7-B239-6CCF085DFE65}">
      <dgm:prSet/>
      <dgm:spPr/>
      <dgm:t>
        <a:bodyPr/>
        <a:lstStyle/>
        <a:p>
          <a:endParaRPr lang="es-EC"/>
        </a:p>
      </dgm:t>
    </dgm:pt>
    <dgm:pt modelId="{1E44363D-B271-4EC3-8E0A-9D5D4E32936E}" type="sibTrans" cxnId="{FE3B5C70-C7B9-4AB7-B239-6CCF085DFE65}">
      <dgm:prSet/>
      <dgm:spPr/>
      <dgm:t>
        <a:bodyPr/>
        <a:lstStyle/>
        <a:p>
          <a:endParaRPr lang="es-EC"/>
        </a:p>
      </dgm:t>
    </dgm:pt>
    <dgm:pt modelId="{334D8181-49FC-4CEC-A876-5CCD1DCDE77A}">
      <dgm:prSet phldrT="[Texto]"/>
      <dgm:spPr/>
      <dgm:t>
        <a:bodyPr/>
        <a:lstStyle/>
        <a:p>
          <a:r>
            <a:rPr lang="es-ES" altLang="es-EC" b="1" dirty="0"/>
            <a:t>Limitación de propósito</a:t>
          </a:r>
          <a:endParaRPr lang="es-EC" dirty="0"/>
        </a:p>
      </dgm:t>
    </dgm:pt>
    <dgm:pt modelId="{C9417F59-8E53-4EE7-86D9-09D232952BCD}" type="parTrans" cxnId="{8E45A548-CF46-4008-9BAB-2FE4982FCE8C}">
      <dgm:prSet/>
      <dgm:spPr/>
      <dgm:t>
        <a:bodyPr/>
        <a:lstStyle/>
        <a:p>
          <a:endParaRPr lang="es-EC"/>
        </a:p>
      </dgm:t>
    </dgm:pt>
    <dgm:pt modelId="{85FB2FD8-6CEF-4A2C-A5FB-05B0388EDFB3}" type="sibTrans" cxnId="{8E45A548-CF46-4008-9BAB-2FE4982FCE8C}">
      <dgm:prSet/>
      <dgm:spPr/>
      <dgm:t>
        <a:bodyPr/>
        <a:lstStyle/>
        <a:p>
          <a:endParaRPr lang="es-EC"/>
        </a:p>
      </dgm:t>
    </dgm:pt>
    <dgm:pt modelId="{1233DB62-FE46-488D-909D-3D73347465FD}">
      <dgm:prSet phldrT="[Texto]"/>
      <dgm:spPr/>
      <dgm:t>
        <a:bodyPr/>
        <a:lstStyle/>
        <a:p>
          <a:r>
            <a:rPr lang="es-ES" altLang="es-EC" b="1" dirty="0"/>
            <a:t>Minimización de datos</a:t>
          </a:r>
          <a:endParaRPr lang="es-EC" dirty="0"/>
        </a:p>
      </dgm:t>
    </dgm:pt>
    <dgm:pt modelId="{D6BAF686-8597-481E-9925-B730E5F73E42}" type="parTrans" cxnId="{1BC73F7E-2E78-4F60-955C-C2859BC2D42A}">
      <dgm:prSet/>
      <dgm:spPr/>
      <dgm:t>
        <a:bodyPr/>
        <a:lstStyle/>
        <a:p>
          <a:endParaRPr lang="es-EC"/>
        </a:p>
      </dgm:t>
    </dgm:pt>
    <dgm:pt modelId="{BE12AC9C-BDB3-4C0E-B2E9-0E05CD4A94D2}" type="sibTrans" cxnId="{1BC73F7E-2E78-4F60-955C-C2859BC2D42A}">
      <dgm:prSet/>
      <dgm:spPr/>
      <dgm:t>
        <a:bodyPr/>
        <a:lstStyle/>
        <a:p>
          <a:endParaRPr lang="es-EC"/>
        </a:p>
      </dgm:t>
    </dgm:pt>
    <dgm:pt modelId="{C5A6BEE1-9985-4A27-8F37-41E098601719}">
      <dgm:prSet/>
      <dgm:spPr/>
      <dgm:t>
        <a:bodyPr/>
        <a:lstStyle/>
        <a:p>
          <a:r>
            <a:rPr lang="es-ES" altLang="es-EC" b="1" dirty="0"/>
            <a:t>Precisión</a:t>
          </a:r>
          <a:endParaRPr lang="es-EC" dirty="0"/>
        </a:p>
      </dgm:t>
    </dgm:pt>
    <dgm:pt modelId="{496C66D6-944A-427A-968B-9AC9CF6BA03C}" type="parTrans" cxnId="{BF795320-DE78-469A-A00D-3231BF567A64}">
      <dgm:prSet/>
      <dgm:spPr/>
      <dgm:t>
        <a:bodyPr/>
        <a:lstStyle/>
        <a:p>
          <a:endParaRPr lang="es-EC"/>
        </a:p>
      </dgm:t>
    </dgm:pt>
    <dgm:pt modelId="{EBE48A3E-8D71-4006-A2C0-9DB47F5F2F97}" type="sibTrans" cxnId="{BF795320-DE78-469A-A00D-3231BF567A64}">
      <dgm:prSet/>
      <dgm:spPr/>
      <dgm:t>
        <a:bodyPr/>
        <a:lstStyle/>
        <a:p>
          <a:endParaRPr lang="es-EC"/>
        </a:p>
      </dgm:t>
    </dgm:pt>
    <dgm:pt modelId="{146DB0FA-9335-48A0-B7F1-1BCDB2143CD3}">
      <dgm:prSet/>
      <dgm:spPr/>
      <dgm:t>
        <a:bodyPr/>
        <a:lstStyle/>
        <a:p>
          <a:r>
            <a:rPr lang="es-ES" altLang="es-EC" b="1">
              <a:latin typeface="Arial Unicode MS"/>
            </a:rPr>
            <a:t>Limitación del almacenamiento</a:t>
          </a:r>
          <a:endParaRPr lang="es-EC" dirty="0"/>
        </a:p>
      </dgm:t>
    </dgm:pt>
    <dgm:pt modelId="{EA06C052-4C55-46C1-A13A-9700908DB79B}" type="parTrans" cxnId="{4ECEAEDD-E73C-436B-B5E2-EF272443C938}">
      <dgm:prSet/>
      <dgm:spPr/>
      <dgm:t>
        <a:bodyPr/>
        <a:lstStyle/>
        <a:p>
          <a:endParaRPr lang="es-EC"/>
        </a:p>
      </dgm:t>
    </dgm:pt>
    <dgm:pt modelId="{07A93743-2968-48C4-8144-286F09306C9A}" type="sibTrans" cxnId="{4ECEAEDD-E73C-436B-B5E2-EF272443C938}">
      <dgm:prSet/>
      <dgm:spPr/>
      <dgm:t>
        <a:bodyPr/>
        <a:lstStyle/>
        <a:p>
          <a:endParaRPr lang="es-EC"/>
        </a:p>
      </dgm:t>
    </dgm:pt>
    <dgm:pt modelId="{CF112742-F43B-4B36-A828-506EB311CCF5}">
      <dgm:prSet/>
      <dgm:spPr/>
      <dgm:t>
        <a:bodyPr/>
        <a:lstStyle/>
        <a:p>
          <a:r>
            <a:rPr lang="es-ES" altLang="es-EC" b="1">
              <a:latin typeface="Arial Unicode MS"/>
            </a:rPr>
            <a:t>Integridad y confidencialidad</a:t>
          </a:r>
          <a:endParaRPr lang="es-EC" u="sng" dirty="0"/>
        </a:p>
      </dgm:t>
    </dgm:pt>
    <dgm:pt modelId="{AA908BD8-F526-4074-BFC3-981C445ED6BD}" type="parTrans" cxnId="{F5E2F0B9-1BAE-4923-A9CC-C2509581ADB1}">
      <dgm:prSet/>
      <dgm:spPr/>
      <dgm:t>
        <a:bodyPr/>
        <a:lstStyle/>
        <a:p>
          <a:endParaRPr lang="es-EC"/>
        </a:p>
      </dgm:t>
    </dgm:pt>
    <dgm:pt modelId="{9E3E98AA-D900-444D-B6BA-B81879E29E38}" type="sibTrans" cxnId="{F5E2F0B9-1BAE-4923-A9CC-C2509581ADB1}">
      <dgm:prSet/>
      <dgm:spPr/>
      <dgm:t>
        <a:bodyPr/>
        <a:lstStyle/>
        <a:p>
          <a:endParaRPr lang="es-EC"/>
        </a:p>
      </dgm:t>
    </dgm:pt>
    <dgm:pt modelId="{CBEAB8B4-7926-4D35-9826-473C9FE1614B}">
      <dgm:prSet/>
      <dgm:spPr/>
      <dgm:t>
        <a:bodyPr/>
        <a:lstStyle/>
        <a:p>
          <a:r>
            <a:rPr lang="es-ES" altLang="es-EC" b="1" dirty="0">
              <a:latin typeface="Arial Unicode MS"/>
            </a:rPr>
            <a:t>Responsabilidad</a:t>
          </a:r>
          <a:endParaRPr lang="es-EC" dirty="0"/>
        </a:p>
      </dgm:t>
    </dgm:pt>
    <dgm:pt modelId="{7F5F7884-7093-4A78-A982-EF0622D1EBB3}" type="parTrans" cxnId="{C01478C1-CAE9-4FC2-A229-D3335F35855A}">
      <dgm:prSet/>
      <dgm:spPr/>
      <dgm:t>
        <a:bodyPr/>
        <a:lstStyle/>
        <a:p>
          <a:endParaRPr lang="es-EC"/>
        </a:p>
      </dgm:t>
    </dgm:pt>
    <dgm:pt modelId="{22889D3A-71E1-449A-847B-C9963A861057}" type="sibTrans" cxnId="{C01478C1-CAE9-4FC2-A229-D3335F35855A}">
      <dgm:prSet/>
      <dgm:spPr/>
      <dgm:t>
        <a:bodyPr/>
        <a:lstStyle/>
        <a:p>
          <a:endParaRPr lang="es-EC"/>
        </a:p>
      </dgm:t>
    </dgm:pt>
    <dgm:pt modelId="{23C6D234-3387-4C4F-AA50-18C2EC879B4A}" type="pres">
      <dgm:prSet presAssocID="{17CBD412-D68F-4BD2-86F7-1F850169FFA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BBD67E7-8A7E-496A-B301-90766031C55B}" type="pres">
      <dgm:prSet presAssocID="{B8D21BE6-5669-4919-B443-E0031EFC9A38}" presName="root1" presStyleCnt="0"/>
      <dgm:spPr/>
    </dgm:pt>
    <dgm:pt modelId="{0C1817B2-DEBC-479A-A7BE-031DAEF2E3CE}" type="pres">
      <dgm:prSet presAssocID="{B8D21BE6-5669-4919-B443-E0031EFC9A38}" presName="LevelOneTextNode" presStyleLbl="node0" presStyleIdx="0" presStyleCnt="1" custScaleY="145691" custLinFactNeighborY="0">
        <dgm:presLayoutVars>
          <dgm:chPref val="3"/>
        </dgm:presLayoutVars>
      </dgm:prSet>
      <dgm:spPr/>
    </dgm:pt>
    <dgm:pt modelId="{53A90727-201E-429C-A1DE-27A20630B4DD}" type="pres">
      <dgm:prSet presAssocID="{B8D21BE6-5669-4919-B443-E0031EFC9A38}" presName="level2hierChild" presStyleCnt="0"/>
      <dgm:spPr/>
    </dgm:pt>
    <dgm:pt modelId="{C46A93CC-04F3-4517-8AAB-FB9366957C5B}" type="pres">
      <dgm:prSet presAssocID="{E1BC30B7-08EA-4F18-B236-9F37E46F63D1}" presName="conn2-1" presStyleLbl="parChTrans1D2" presStyleIdx="0" presStyleCnt="7"/>
      <dgm:spPr/>
    </dgm:pt>
    <dgm:pt modelId="{AEE29A6C-3F91-48E7-9088-49C3FB46F93F}" type="pres">
      <dgm:prSet presAssocID="{E1BC30B7-08EA-4F18-B236-9F37E46F63D1}" presName="connTx" presStyleLbl="parChTrans1D2" presStyleIdx="0" presStyleCnt="7"/>
      <dgm:spPr/>
    </dgm:pt>
    <dgm:pt modelId="{B89DE4A7-8017-4EBB-9751-D0DC5D7C27DD}" type="pres">
      <dgm:prSet presAssocID="{9A9ABF43-62E7-460F-87A5-CB0EE8450129}" presName="root2" presStyleCnt="0"/>
      <dgm:spPr/>
    </dgm:pt>
    <dgm:pt modelId="{CF3396A9-E298-41C3-96B6-289FC45D7F1E}" type="pres">
      <dgm:prSet presAssocID="{9A9ABF43-62E7-460F-87A5-CB0EE8450129}" presName="LevelTwoTextNode" presStyleLbl="node2" presStyleIdx="0" presStyleCnt="7" custScaleX="222942">
        <dgm:presLayoutVars>
          <dgm:chPref val="3"/>
        </dgm:presLayoutVars>
      </dgm:prSet>
      <dgm:spPr/>
    </dgm:pt>
    <dgm:pt modelId="{D37880F6-9066-4DE5-B0BD-8F1F7E77954A}" type="pres">
      <dgm:prSet presAssocID="{9A9ABF43-62E7-460F-87A5-CB0EE8450129}" presName="level3hierChild" presStyleCnt="0"/>
      <dgm:spPr/>
    </dgm:pt>
    <dgm:pt modelId="{FA4D75EE-8281-4333-821F-E1A15DDDD483}" type="pres">
      <dgm:prSet presAssocID="{C9417F59-8E53-4EE7-86D9-09D232952BCD}" presName="conn2-1" presStyleLbl="parChTrans1D2" presStyleIdx="1" presStyleCnt="7"/>
      <dgm:spPr/>
    </dgm:pt>
    <dgm:pt modelId="{0F39C9F7-ACF6-4956-9136-3A1A09180244}" type="pres">
      <dgm:prSet presAssocID="{C9417F59-8E53-4EE7-86D9-09D232952BCD}" presName="connTx" presStyleLbl="parChTrans1D2" presStyleIdx="1" presStyleCnt="7"/>
      <dgm:spPr/>
    </dgm:pt>
    <dgm:pt modelId="{9C45E097-F0EA-4E27-AC2F-DCE8EB574C3B}" type="pres">
      <dgm:prSet presAssocID="{334D8181-49FC-4CEC-A876-5CCD1DCDE77A}" presName="root2" presStyleCnt="0"/>
      <dgm:spPr/>
    </dgm:pt>
    <dgm:pt modelId="{CC57A47D-ECA6-45D1-9434-2EC510A0C6AF}" type="pres">
      <dgm:prSet presAssocID="{334D8181-49FC-4CEC-A876-5CCD1DCDE77A}" presName="LevelTwoTextNode" presStyleLbl="node2" presStyleIdx="1" presStyleCnt="7" custScaleX="222942">
        <dgm:presLayoutVars>
          <dgm:chPref val="3"/>
        </dgm:presLayoutVars>
      </dgm:prSet>
      <dgm:spPr/>
    </dgm:pt>
    <dgm:pt modelId="{4D8A9AC3-5AB0-4897-94B8-93B2C6B270F2}" type="pres">
      <dgm:prSet presAssocID="{334D8181-49FC-4CEC-A876-5CCD1DCDE77A}" presName="level3hierChild" presStyleCnt="0"/>
      <dgm:spPr/>
    </dgm:pt>
    <dgm:pt modelId="{4CDC9098-DA06-43C2-994F-62D1F727DA20}" type="pres">
      <dgm:prSet presAssocID="{D6BAF686-8597-481E-9925-B730E5F73E42}" presName="conn2-1" presStyleLbl="parChTrans1D2" presStyleIdx="2" presStyleCnt="7"/>
      <dgm:spPr/>
    </dgm:pt>
    <dgm:pt modelId="{600C42B6-E576-4564-8983-0A186F327254}" type="pres">
      <dgm:prSet presAssocID="{D6BAF686-8597-481E-9925-B730E5F73E42}" presName="connTx" presStyleLbl="parChTrans1D2" presStyleIdx="2" presStyleCnt="7"/>
      <dgm:spPr/>
    </dgm:pt>
    <dgm:pt modelId="{22FB1B00-CF09-44E4-AF78-F07DD0D724AC}" type="pres">
      <dgm:prSet presAssocID="{1233DB62-FE46-488D-909D-3D73347465FD}" presName="root2" presStyleCnt="0"/>
      <dgm:spPr/>
    </dgm:pt>
    <dgm:pt modelId="{14FDC4EB-4B11-485B-84BA-659C4D955104}" type="pres">
      <dgm:prSet presAssocID="{1233DB62-FE46-488D-909D-3D73347465FD}" presName="LevelTwoTextNode" presStyleLbl="node2" presStyleIdx="2" presStyleCnt="7" custScaleX="222942">
        <dgm:presLayoutVars>
          <dgm:chPref val="3"/>
        </dgm:presLayoutVars>
      </dgm:prSet>
      <dgm:spPr/>
    </dgm:pt>
    <dgm:pt modelId="{EBED80B7-C576-4FD6-834F-2955CBC3467F}" type="pres">
      <dgm:prSet presAssocID="{1233DB62-FE46-488D-909D-3D73347465FD}" presName="level3hierChild" presStyleCnt="0"/>
      <dgm:spPr/>
    </dgm:pt>
    <dgm:pt modelId="{6620E9C9-5525-4A8D-BAEB-C4FC57F358D6}" type="pres">
      <dgm:prSet presAssocID="{496C66D6-944A-427A-968B-9AC9CF6BA03C}" presName="conn2-1" presStyleLbl="parChTrans1D2" presStyleIdx="3" presStyleCnt="7"/>
      <dgm:spPr/>
    </dgm:pt>
    <dgm:pt modelId="{918A1926-D111-47DA-AA56-4AD9636F0E00}" type="pres">
      <dgm:prSet presAssocID="{496C66D6-944A-427A-968B-9AC9CF6BA03C}" presName="connTx" presStyleLbl="parChTrans1D2" presStyleIdx="3" presStyleCnt="7"/>
      <dgm:spPr/>
    </dgm:pt>
    <dgm:pt modelId="{C121DFE3-027F-40B9-91CD-468F4D2051C1}" type="pres">
      <dgm:prSet presAssocID="{C5A6BEE1-9985-4A27-8F37-41E098601719}" presName="root2" presStyleCnt="0"/>
      <dgm:spPr/>
    </dgm:pt>
    <dgm:pt modelId="{B35D8760-0AC3-4D47-8C10-47C24680463B}" type="pres">
      <dgm:prSet presAssocID="{C5A6BEE1-9985-4A27-8F37-41E098601719}" presName="LevelTwoTextNode" presStyleLbl="node2" presStyleIdx="3" presStyleCnt="7" custScaleX="223845">
        <dgm:presLayoutVars>
          <dgm:chPref val="3"/>
        </dgm:presLayoutVars>
      </dgm:prSet>
      <dgm:spPr/>
    </dgm:pt>
    <dgm:pt modelId="{3CA37D7B-2038-4D99-8E57-86A9ACE2D0A3}" type="pres">
      <dgm:prSet presAssocID="{C5A6BEE1-9985-4A27-8F37-41E098601719}" presName="level3hierChild" presStyleCnt="0"/>
      <dgm:spPr/>
    </dgm:pt>
    <dgm:pt modelId="{9AC5B4EB-4A8D-42F6-AF0D-B77988D8A9DB}" type="pres">
      <dgm:prSet presAssocID="{EA06C052-4C55-46C1-A13A-9700908DB79B}" presName="conn2-1" presStyleLbl="parChTrans1D2" presStyleIdx="4" presStyleCnt="7"/>
      <dgm:spPr/>
    </dgm:pt>
    <dgm:pt modelId="{D96DAEC6-3B81-47D6-B8C6-94777185FF39}" type="pres">
      <dgm:prSet presAssocID="{EA06C052-4C55-46C1-A13A-9700908DB79B}" presName="connTx" presStyleLbl="parChTrans1D2" presStyleIdx="4" presStyleCnt="7"/>
      <dgm:spPr/>
    </dgm:pt>
    <dgm:pt modelId="{7F6DD4C5-224B-4FCB-A787-AF5A3DF0F8BD}" type="pres">
      <dgm:prSet presAssocID="{146DB0FA-9335-48A0-B7F1-1BCDB2143CD3}" presName="root2" presStyleCnt="0"/>
      <dgm:spPr/>
    </dgm:pt>
    <dgm:pt modelId="{478E92E9-F1AC-4377-B173-CC8114F255B3}" type="pres">
      <dgm:prSet presAssocID="{146DB0FA-9335-48A0-B7F1-1BCDB2143CD3}" presName="LevelTwoTextNode" presStyleLbl="node2" presStyleIdx="4" presStyleCnt="7" custScaleX="226551">
        <dgm:presLayoutVars>
          <dgm:chPref val="3"/>
        </dgm:presLayoutVars>
      </dgm:prSet>
      <dgm:spPr/>
    </dgm:pt>
    <dgm:pt modelId="{7718E4F7-6AB8-4838-A4F7-A6E2072FB2B3}" type="pres">
      <dgm:prSet presAssocID="{146DB0FA-9335-48A0-B7F1-1BCDB2143CD3}" presName="level3hierChild" presStyleCnt="0"/>
      <dgm:spPr/>
    </dgm:pt>
    <dgm:pt modelId="{7AD67AA5-9557-422D-BEAB-6836FCC56637}" type="pres">
      <dgm:prSet presAssocID="{AA908BD8-F526-4074-BFC3-981C445ED6BD}" presName="conn2-1" presStyleLbl="parChTrans1D2" presStyleIdx="5" presStyleCnt="7"/>
      <dgm:spPr/>
    </dgm:pt>
    <dgm:pt modelId="{06D51F98-D40E-40C6-A05A-B3DCB2511986}" type="pres">
      <dgm:prSet presAssocID="{AA908BD8-F526-4074-BFC3-981C445ED6BD}" presName="connTx" presStyleLbl="parChTrans1D2" presStyleIdx="5" presStyleCnt="7"/>
      <dgm:spPr/>
    </dgm:pt>
    <dgm:pt modelId="{AC197368-8AAD-4B57-B31B-0F6DABC44681}" type="pres">
      <dgm:prSet presAssocID="{CF112742-F43B-4B36-A828-506EB311CCF5}" presName="root2" presStyleCnt="0"/>
      <dgm:spPr/>
    </dgm:pt>
    <dgm:pt modelId="{4291646B-60A0-4192-95D4-74DEED046A81}" type="pres">
      <dgm:prSet presAssocID="{CF112742-F43B-4B36-A828-506EB311CCF5}" presName="LevelTwoTextNode" presStyleLbl="node2" presStyleIdx="5" presStyleCnt="7" custScaleX="228355">
        <dgm:presLayoutVars>
          <dgm:chPref val="3"/>
        </dgm:presLayoutVars>
      </dgm:prSet>
      <dgm:spPr/>
    </dgm:pt>
    <dgm:pt modelId="{9595DF14-FC3B-4A2C-B869-EDB6F6CD5D21}" type="pres">
      <dgm:prSet presAssocID="{CF112742-F43B-4B36-A828-506EB311CCF5}" presName="level3hierChild" presStyleCnt="0"/>
      <dgm:spPr/>
    </dgm:pt>
    <dgm:pt modelId="{2994F7CF-9848-4545-A0E8-09681D14BCEE}" type="pres">
      <dgm:prSet presAssocID="{7F5F7884-7093-4A78-A982-EF0622D1EBB3}" presName="conn2-1" presStyleLbl="parChTrans1D2" presStyleIdx="6" presStyleCnt="7"/>
      <dgm:spPr/>
    </dgm:pt>
    <dgm:pt modelId="{202B687A-FE21-4E51-AF4E-C1E232561F41}" type="pres">
      <dgm:prSet presAssocID="{7F5F7884-7093-4A78-A982-EF0622D1EBB3}" presName="connTx" presStyleLbl="parChTrans1D2" presStyleIdx="6" presStyleCnt="7"/>
      <dgm:spPr/>
    </dgm:pt>
    <dgm:pt modelId="{B10BE544-176B-413B-8D35-C204030F5B05}" type="pres">
      <dgm:prSet presAssocID="{CBEAB8B4-7926-4D35-9826-473C9FE1614B}" presName="root2" presStyleCnt="0"/>
      <dgm:spPr/>
    </dgm:pt>
    <dgm:pt modelId="{B7131D85-92F4-4111-9A65-8BB36E14B50F}" type="pres">
      <dgm:prSet presAssocID="{CBEAB8B4-7926-4D35-9826-473C9FE1614B}" presName="LevelTwoTextNode" presStyleLbl="node2" presStyleIdx="6" presStyleCnt="7" custScaleX="225648">
        <dgm:presLayoutVars>
          <dgm:chPref val="3"/>
        </dgm:presLayoutVars>
      </dgm:prSet>
      <dgm:spPr/>
    </dgm:pt>
    <dgm:pt modelId="{C27FD9E5-E308-4F8C-8BD3-C371D89053D7}" type="pres">
      <dgm:prSet presAssocID="{CBEAB8B4-7926-4D35-9826-473C9FE1614B}" presName="level3hierChild" presStyleCnt="0"/>
      <dgm:spPr/>
    </dgm:pt>
  </dgm:ptLst>
  <dgm:cxnLst>
    <dgm:cxn modelId="{F53A2003-2A7D-4C50-AE6A-B099D51BCF23}" type="presOf" srcId="{7F5F7884-7093-4A78-A982-EF0622D1EBB3}" destId="{2994F7CF-9848-4545-A0E8-09681D14BCEE}" srcOrd="0" destOrd="0" presId="urn:microsoft.com/office/officeart/2008/layout/HorizontalMultiLevelHierarchy"/>
    <dgm:cxn modelId="{C1DE4817-31B6-4F8D-B142-95A795B79405}" type="presOf" srcId="{D6BAF686-8597-481E-9925-B730E5F73E42}" destId="{600C42B6-E576-4564-8983-0A186F327254}" srcOrd="1" destOrd="0" presId="urn:microsoft.com/office/officeart/2008/layout/HorizontalMultiLevelHierarchy"/>
    <dgm:cxn modelId="{3ACE2A19-25E0-4E4B-ABBE-6EDD61E5A371}" type="presOf" srcId="{C5A6BEE1-9985-4A27-8F37-41E098601719}" destId="{B35D8760-0AC3-4D47-8C10-47C24680463B}" srcOrd="0" destOrd="0" presId="urn:microsoft.com/office/officeart/2008/layout/HorizontalMultiLevelHierarchy"/>
    <dgm:cxn modelId="{1DC0581B-4FD7-4354-A415-911817E33731}" type="presOf" srcId="{334D8181-49FC-4CEC-A876-5CCD1DCDE77A}" destId="{CC57A47D-ECA6-45D1-9434-2EC510A0C6AF}" srcOrd="0" destOrd="0" presId="urn:microsoft.com/office/officeart/2008/layout/HorizontalMultiLevelHierarchy"/>
    <dgm:cxn modelId="{9C978C1C-79E3-43F4-89BA-B556C89B5FB3}" type="presOf" srcId="{496C66D6-944A-427A-968B-9AC9CF6BA03C}" destId="{6620E9C9-5525-4A8D-BAEB-C4FC57F358D6}" srcOrd="0" destOrd="0" presId="urn:microsoft.com/office/officeart/2008/layout/HorizontalMultiLevelHierarchy"/>
    <dgm:cxn modelId="{BF795320-DE78-469A-A00D-3231BF567A64}" srcId="{B8D21BE6-5669-4919-B443-E0031EFC9A38}" destId="{C5A6BEE1-9985-4A27-8F37-41E098601719}" srcOrd="3" destOrd="0" parTransId="{496C66D6-944A-427A-968B-9AC9CF6BA03C}" sibTransId="{EBE48A3E-8D71-4006-A2C0-9DB47F5F2F97}"/>
    <dgm:cxn modelId="{017DCF26-D06B-4DA9-B5D9-5676400CBE5A}" type="presOf" srcId="{EA06C052-4C55-46C1-A13A-9700908DB79B}" destId="{D96DAEC6-3B81-47D6-B8C6-94777185FF39}" srcOrd="1" destOrd="0" presId="urn:microsoft.com/office/officeart/2008/layout/HorizontalMultiLevelHierarchy"/>
    <dgm:cxn modelId="{43FF9F2A-9BB8-4D53-860C-FE2E1F74AECB}" type="presOf" srcId="{1233DB62-FE46-488D-909D-3D73347465FD}" destId="{14FDC4EB-4B11-485B-84BA-659C4D955104}" srcOrd="0" destOrd="0" presId="urn:microsoft.com/office/officeart/2008/layout/HorizontalMultiLevelHierarchy"/>
    <dgm:cxn modelId="{FC140F3D-A7FF-4194-800C-9086E197E897}" type="presOf" srcId="{D6BAF686-8597-481E-9925-B730E5F73E42}" destId="{4CDC9098-DA06-43C2-994F-62D1F727DA20}" srcOrd="0" destOrd="0" presId="urn:microsoft.com/office/officeart/2008/layout/HorizontalMultiLevelHierarchy"/>
    <dgm:cxn modelId="{C85D9C64-6A46-48BF-BFA1-E6D5E3531755}" type="presOf" srcId="{CBEAB8B4-7926-4D35-9826-473C9FE1614B}" destId="{B7131D85-92F4-4111-9A65-8BB36E14B50F}" srcOrd="0" destOrd="0" presId="urn:microsoft.com/office/officeart/2008/layout/HorizontalMultiLevelHierarchy"/>
    <dgm:cxn modelId="{8E45A548-CF46-4008-9BAB-2FE4982FCE8C}" srcId="{B8D21BE6-5669-4919-B443-E0031EFC9A38}" destId="{334D8181-49FC-4CEC-A876-5CCD1DCDE77A}" srcOrd="1" destOrd="0" parTransId="{C9417F59-8E53-4EE7-86D9-09D232952BCD}" sibTransId="{85FB2FD8-6CEF-4A2C-A5FB-05B0388EDFB3}"/>
    <dgm:cxn modelId="{FE3B5C70-C7B9-4AB7-B239-6CCF085DFE65}" srcId="{B8D21BE6-5669-4919-B443-E0031EFC9A38}" destId="{9A9ABF43-62E7-460F-87A5-CB0EE8450129}" srcOrd="0" destOrd="0" parTransId="{E1BC30B7-08EA-4F18-B236-9F37E46F63D1}" sibTransId="{1E44363D-B271-4EC3-8E0A-9D5D4E32936E}"/>
    <dgm:cxn modelId="{89D20274-8C7F-4BA7-B20A-C01918D30AA4}" type="presOf" srcId="{C9417F59-8E53-4EE7-86D9-09D232952BCD}" destId="{0F39C9F7-ACF6-4956-9136-3A1A09180244}" srcOrd="1" destOrd="0" presId="urn:microsoft.com/office/officeart/2008/layout/HorizontalMultiLevelHierarchy"/>
    <dgm:cxn modelId="{71959254-864E-4AC7-B7B9-F06637BA6351}" type="presOf" srcId="{EA06C052-4C55-46C1-A13A-9700908DB79B}" destId="{9AC5B4EB-4A8D-42F6-AF0D-B77988D8A9DB}" srcOrd="0" destOrd="0" presId="urn:microsoft.com/office/officeart/2008/layout/HorizontalMultiLevelHierarchy"/>
    <dgm:cxn modelId="{95DB4F76-3947-472B-9ECE-09FE54BF477D}" type="presOf" srcId="{7F5F7884-7093-4A78-A982-EF0622D1EBB3}" destId="{202B687A-FE21-4E51-AF4E-C1E232561F41}" srcOrd="1" destOrd="0" presId="urn:microsoft.com/office/officeart/2008/layout/HorizontalMultiLevelHierarchy"/>
    <dgm:cxn modelId="{8E54FB56-67D2-4424-8BAC-25581B3A76D1}" type="presOf" srcId="{AA908BD8-F526-4074-BFC3-981C445ED6BD}" destId="{06D51F98-D40E-40C6-A05A-B3DCB2511986}" srcOrd="1" destOrd="0" presId="urn:microsoft.com/office/officeart/2008/layout/HorizontalMultiLevelHierarchy"/>
    <dgm:cxn modelId="{1FA50F77-3744-4280-8CDF-80DF26FEEB1C}" type="presOf" srcId="{9A9ABF43-62E7-460F-87A5-CB0EE8450129}" destId="{CF3396A9-E298-41C3-96B6-289FC45D7F1E}" srcOrd="0" destOrd="0" presId="urn:microsoft.com/office/officeart/2008/layout/HorizontalMultiLevelHierarchy"/>
    <dgm:cxn modelId="{1BC73F7E-2E78-4F60-955C-C2859BC2D42A}" srcId="{B8D21BE6-5669-4919-B443-E0031EFC9A38}" destId="{1233DB62-FE46-488D-909D-3D73347465FD}" srcOrd="2" destOrd="0" parTransId="{D6BAF686-8597-481E-9925-B730E5F73E42}" sibTransId="{BE12AC9C-BDB3-4C0E-B2E9-0E05CD4A94D2}"/>
    <dgm:cxn modelId="{37D83792-894D-4EF1-A4D2-9DD75987EC8B}" type="presOf" srcId="{146DB0FA-9335-48A0-B7F1-1BCDB2143CD3}" destId="{478E92E9-F1AC-4377-B173-CC8114F255B3}" srcOrd="0" destOrd="0" presId="urn:microsoft.com/office/officeart/2008/layout/HorizontalMultiLevelHierarchy"/>
    <dgm:cxn modelId="{27E87D9B-A2A8-41DC-ADBB-C9B7363EB188}" type="presOf" srcId="{C9417F59-8E53-4EE7-86D9-09D232952BCD}" destId="{FA4D75EE-8281-4333-821F-E1A15DDDD483}" srcOrd="0" destOrd="0" presId="urn:microsoft.com/office/officeart/2008/layout/HorizontalMultiLevelHierarchy"/>
    <dgm:cxn modelId="{F5E2F0B9-1BAE-4923-A9CC-C2509581ADB1}" srcId="{B8D21BE6-5669-4919-B443-E0031EFC9A38}" destId="{CF112742-F43B-4B36-A828-506EB311CCF5}" srcOrd="5" destOrd="0" parTransId="{AA908BD8-F526-4074-BFC3-981C445ED6BD}" sibTransId="{9E3E98AA-D900-444D-B6BA-B81879E29E38}"/>
    <dgm:cxn modelId="{C01478C1-CAE9-4FC2-A229-D3335F35855A}" srcId="{B8D21BE6-5669-4919-B443-E0031EFC9A38}" destId="{CBEAB8B4-7926-4D35-9826-473C9FE1614B}" srcOrd="6" destOrd="0" parTransId="{7F5F7884-7093-4A78-A982-EF0622D1EBB3}" sibTransId="{22889D3A-71E1-449A-847B-C9963A861057}"/>
    <dgm:cxn modelId="{B43473C5-E5C7-4608-9C6D-F6FC485DC0AB}" type="presOf" srcId="{E1BC30B7-08EA-4F18-B236-9F37E46F63D1}" destId="{AEE29A6C-3F91-48E7-9088-49C3FB46F93F}" srcOrd="1" destOrd="0" presId="urn:microsoft.com/office/officeart/2008/layout/HorizontalMultiLevelHierarchy"/>
    <dgm:cxn modelId="{ED1A30C9-25A0-4EE4-A92A-C22D20EB5794}" type="presOf" srcId="{496C66D6-944A-427A-968B-9AC9CF6BA03C}" destId="{918A1926-D111-47DA-AA56-4AD9636F0E00}" srcOrd="1" destOrd="0" presId="urn:microsoft.com/office/officeart/2008/layout/HorizontalMultiLevelHierarchy"/>
    <dgm:cxn modelId="{8D3935CB-92CB-4B2A-AA65-1D53BF26499C}" type="presOf" srcId="{E1BC30B7-08EA-4F18-B236-9F37E46F63D1}" destId="{C46A93CC-04F3-4517-8AAB-FB9366957C5B}" srcOrd="0" destOrd="0" presId="urn:microsoft.com/office/officeart/2008/layout/HorizontalMultiLevelHierarchy"/>
    <dgm:cxn modelId="{E49EF1CF-15AF-4B33-A18D-4F331B265CFD}" type="presOf" srcId="{17CBD412-D68F-4BD2-86F7-1F850169FFA1}" destId="{23C6D234-3387-4C4F-AA50-18C2EC879B4A}" srcOrd="0" destOrd="0" presId="urn:microsoft.com/office/officeart/2008/layout/HorizontalMultiLevelHierarchy"/>
    <dgm:cxn modelId="{E560D6DA-2D0A-47BB-AB42-7BDFFB39CAFF}" srcId="{17CBD412-D68F-4BD2-86F7-1F850169FFA1}" destId="{B8D21BE6-5669-4919-B443-E0031EFC9A38}" srcOrd="0" destOrd="0" parTransId="{75215E4F-ED87-41BB-8369-D636029C8FB4}" sibTransId="{3B1833FF-B70A-425C-94E1-29106A6DFAA0}"/>
    <dgm:cxn modelId="{4ECEAEDD-E73C-436B-B5E2-EF272443C938}" srcId="{B8D21BE6-5669-4919-B443-E0031EFC9A38}" destId="{146DB0FA-9335-48A0-B7F1-1BCDB2143CD3}" srcOrd="4" destOrd="0" parTransId="{EA06C052-4C55-46C1-A13A-9700908DB79B}" sibTransId="{07A93743-2968-48C4-8144-286F09306C9A}"/>
    <dgm:cxn modelId="{0C70DEDE-F754-4225-8B11-01672A0CB34B}" type="presOf" srcId="{CF112742-F43B-4B36-A828-506EB311CCF5}" destId="{4291646B-60A0-4192-95D4-74DEED046A81}" srcOrd="0" destOrd="0" presId="urn:microsoft.com/office/officeart/2008/layout/HorizontalMultiLevelHierarchy"/>
    <dgm:cxn modelId="{484D0CF7-8733-419F-B73C-089AB9DA3074}" type="presOf" srcId="{AA908BD8-F526-4074-BFC3-981C445ED6BD}" destId="{7AD67AA5-9557-422D-BEAB-6836FCC56637}" srcOrd="0" destOrd="0" presId="urn:microsoft.com/office/officeart/2008/layout/HorizontalMultiLevelHierarchy"/>
    <dgm:cxn modelId="{98483FFB-DA57-45EA-8B3F-490EF388BC87}" type="presOf" srcId="{B8D21BE6-5669-4919-B443-E0031EFC9A38}" destId="{0C1817B2-DEBC-479A-A7BE-031DAEF2E3CE}" srcOrd="0" destOrd="0" presId="urn:microsoft.com/office/officeart/2008/layout/HorizontalMultiLevelHierarchy"/>
    <dgm:cxn modelId="{90BECFF6-09CF-4736-9A2B-07010FCC6AAC}" type="presParOf" srcId="{23C6D234-3387-4C4F-AA50-18C2EC879B4A}" destId="{1BBD67E7-8A7E-496A-B301-90766031C55B}" srcOrd="0" destOrd="0" presId="urn:microsoft.com/office/officeart/2008/layout/HorizontalMultiLevelHierarchy"/>
    <dgm:cxn modelId="{923FA786-1F16-48F0-9B71-8627F83CE5E5}" type="presParOf" srcId="{1BBD67E7-8A7E-496A-B301-90766031C55B}" destId="{0C1817B2-DEBC-479A-A7BE-031DAEF2E3CE}" srcOrd="0" destOrd="0" presId="urn:microsoft.com/office/officeart/2008/layout/HorizontalMultiLevelHierarchy"/>
    <dgm:cxn modelId="{88581E8C-DF05-43F5-879A-AAF11CF87E25}" type="presParOf" srcId="{1BBD67E7-8A7E-496A-B301-90766031C55B}" destId="{53A90727-201E-429C-A1DE-27A20630B4DD}" srcOrd="1" destOrd="0" presId="urn:microsoft.com/office/officeart/2008/layout/HorizontalMultiLevelHierarchy"/>
    <dgm:cxn modelId="{4084C001-A5D6-44DA-87B4-727EE05C317B}" type="presParOf" srcId="{53A90727-201E-429C-A1DE-27A20630B4DD}" destId="{C46A93CC-04F3-4517-8AAB-FB9366957C5B}" srcOrd="0" destOrd="0" presId="urn:microsoft.com/office/officeart/2008/layout/HorizontalMultiLevelHierarchy"/>
    <dgm:cxn modelId="{28DE1F35-1A71-47F2-AEA7-15E31E85F590}" type="presParOf" srcId="{C46A93CC-04F3-4517-8AAB-FB9366957C5B}" destId="{AEE29A6C-3F91-48E7-9088-49C3FB46F93F}" srcOrd="0" destOrd="0" presId="urn:microsoft.com/office/officeart/2008/layout/HorizontalMultiLevelHierarchy"/>
    <dgm:cxn modelId="{4D6C774A-F0C5-4CAA-B4E0-E64872EF4A8F}" type="presParOf" srcId="{53A90727-201E-429C-A1DE-27A20630B4DD}" destId="{B89DE4A7-8017-4EBB-9751-D0DC5D7C27DD}" srcOrd="1" destOrd="0" presId="urn:microsoft.com/office/officeart/2008/layout/HorizontalMultiLevelHierarchy"/>
    <dgm:cxn modelId="{A17B43E1-D974-4CC5-AB3A-A9A3537C7563}" type="presParOf" srcId="{B89DE4A7-8017-4EBB-9751-D0DC5D7C27DD}" destId="{CF3396A9-E298-41C3-96B6-289FC45D7F1E}" srcOrd="0" destOrd="0" presId="urn:microsoft.com/office/officeart/2008/layout/HorizontalMultiLevelHierarchy"/>
    <dgm:cxn modelId="{1A997B55-4CA8-4597-8214-3D4C9EF11CF2}" type="presParOf" srcId="{B89DE4A7-8017-4EBB-9751-D0DC5D7C27DD}" destId="{D37880F6-9066-4DE5-B0BD-8F1F7E77954A}" srcOrd="1" destOrd="0" presId="urn:microsoft.com/office/officeart/2008/layout/HorizontalMultiLevelHierarchy"/>
    <dgm:cxn modelId="{B268D2A5-D8F9-4632-80AE-757050A64931}" type="presParOf" srcId="{53A90727-201E-429C-A1DE-27A20630B4DD}" destId="{FA4D75EE-8281-4333-821F-E1A15DDDD483}" srcOrd="2" destOrd="0" presId="urn:microsoft.com/office/officeart/2008/layout/HorizontalMultiLevelHierarchy"/>
    <dgm:cxn modelId="{E605067B-ED6D-4A85-83C5-99FAB6B3AEF9}" type="presParOf" srcId="{FA4D75EE-8281-4333-821F-E1A15DDDD483}" destId="{0F39C9F7-ACF6-4956-9136-3A1A09180244}" srcOrd="0" destOrd="0" presId="urn:microsoft.com/office/officeart/2008/layout/HorizontalMultiLevelHierarchy"/>
    <dgm:cxn modelId="{CE249485-AE86-4A6C-8B70-79CEBDBD1F6F}" type="presParOf" srcId="{53A90727-201E-429C-A1DE-27A20630B4DD}" destId="{9C45E097-F0EA-4E27-AC2F-DCE8EB574C3B}" srcOrd="3" destOrd="0" presId="urn:microsoft.com/office/officeart/2008/layout/HorizontalMultiLevelHierarchy"/>
    <dgm:cxn modelId="{CC80984F-1815-4F8F-8D3A-A83B928B66C7}" type="presParOf" srcId="{9C45E097-F0EA-4E27-AC2F-DCE8EB574C3B}" destId="{CC57A47D-ECA6-45D1-9434-2EC510A0C6AF}" srcOrd="0" destOrd="0" presId="urn:microsoft.com/office/officeart/2008/layout/HorizontalMultiLevelHierarchy"/>
    <dgm:cxn modelId="{0367DF0C-7258-4C6F-89B9-7AAD1A8A87B9}" type="presParOf" srcId="{9C45E097-F0EA-4E27-AC2F-DCE8EB574C3B}" destId="{4D8A9AC3-5AB0-4897-94B8-93B2C6B270F2}" srcOrd="1" destOrd="0" presId="urn:microsoft.com/office/officeart/2008/layout/HorizontalMultiLevelHierarchy"/>
    <dgm:cxn modelId="{A512D3BF-079A-49CC-B62A-B7BDE0DFE53D}" type="presParOf" srcId="{53A90727-201E-429C-A1DE-27A20630B4DD}" destId="{4CDC9098-DA06-43C2-994F-62D1F727DA20}" srcOrd="4" destOrd="0" presId="urn:microsoft.com/office/officeart/2008/layout/HorizontalMultiLevelHierarchy"/>
    <dgm:cxn modelId="{4F3942EC-CD50-4DC0-973E-171C4E7DC1AE}" type="presParOf" srcId="{4CDC9098-DA06-43C2-994F-62D1F727DA20}" destId="{600C42B6-E576-4564-8983-0A186F327254}" srcOrd="0" destOrd="0" presId="urn:microsoft.com/office/officeart/2008/layout/HorizontalMultiLevelHierarchy"/>
    <dgm:cxn modelId="{FF1166A3-63E7-4E0F-9026-B8296913A9F2}" type="presParOf" srcId="{53A90727-201E-429C-A1DE-27A20630B4DD}" destId="{22FB1B00-CF09-44E4-AF78-F07DD0D724AC}" srcOrd="5" destOrd="0" presId="urn:microsoft.com/office/officeart/2008/layout/HorizontalMultiLevelHierarchy"/>
    <dgm:cxn modelId="{564D81E7-1D35-4962-9DF3-00060A257E0F}" type="presParOf" srcId="{22FB1B00-CF09-44E4-AF78-F07DD0D724AC}" destId="{14FDC4EB-4B11-485B-84BA-659C4D955104}" srcOrd="0" destOrd="0" presId="urn:microsoft.com/office/officeart/2008/layout/HorizontalMultiLevelHierarchy"/>
    <dgm:cxn modelId="{46A68571-6CC1-45A0-9344-90EF626644F1}" type="presParOf" srcId="{22FB1B00-CF09-44E4-AF78-F07DD0D724AC}" destId="{EBED80B7-C576-4FD6-834F-2955CBC3467F}" srcOrd="1" destOrd="0" presId="urn:microsoft.com/office/officeart/2008/layout/HorizontalMultiLevelHierarchy"/>
    <dgm:cxn modelId="{D9919034-F85F-44CF-AFDD-041650F2F271}" type="presParOf" srcId="{53A90727-201E-429C-A1DE-27A20630B4DD}" destId="{6620E9C9-5525-4A8D-BAEB-C4FC57F358D6}" srcOrd="6" destOrd="0" presId="urn:microsoft.com/office/officeart/2008/layout/HorizontalMultiLevelHierarchy"/>
    <dgm:cxn modelId="{78F532A0-65A2-4373-8C73-03C8FB48772B}" type="presParOf" srcId="{6620E9C9-5525-4A8D-BAEB-C4FC57F358D6}" destId="{918A1926-D111-47DA-AA56-4AD9636F0E00}" srcOrd="0" destOrd="0" presId="urn:microsoft.com/office/officeart/2008/layout/HorizontalMultiLevelHierarchy"/>
    <dgm:cxn modelId="{9D1314D0-5CD9-4884-9BD3-E80E088EC5A1}" type="presParOf" srcId="{53A90727-201E-429C-A1DE-27A20630B4DD}" destId="{C121DFE3-027F-40B9-91CD-468F4D2051C1}" srcOrd="7" destOrd="0" presId="urn:microsoft.com/office/officeart/2008/layout/HorizontalMultiLevelHierarchy"/>
    <dgm:cxn modelId="{63C44B44-2B67-47E0-A8EE-1E2349C3617F}" type="presParOf" srcId="{C121DFE3-027F-40B9-91CD-468F4D2051C1}" destId="{B35D8760-0AC3-4D47-8C10-47C24680463B}" srcOrd="0" destOrd="0" presId="urn:microsoft.com/office/officeart/2008/layout/HorizontalMultiLevelHierarchy"/>
    <dgm:cxn modelId="{F5A64E6B-BE53-4B45-BE58-D67AA880D9F9}" type="presParOf" srcId="{C121DFE3-027F-40B9-91CD-468F4D2051C1}" destId="{3CA37D7B-2038-4D99-8E57-86A9ACE2D0A3}" srcOrd="1" destOrd="0" presId="urn:microsoft.com/office/officeart/2008/layout/HorizontalMultiLevelHierarchy"/>
    <dgm:cxn modelId="{FC4A4A19-1317-4172-B963-325930DC350A}" type="presParOf" srcId="{53A90727-201E-429C-A1DE-27A20630B4DD}" destId="{9AC5B4EB-4A8D-42F6-AF0D-B77988D8A9DB}" srcOrd="8" destOrd="0" presId="urn:microsoft.com/office/officeart/2008/layout/HorizontalMultiLevelHierarchy"/>
    <dgm:cxn modelId="{0C2429AE-16AA-4646-A881-CE7270703FED}" type="presParOf" srcId="{9AC5B4EB-4A8D-42F6-AF0D-B77988D8A9DB}" destId="{D96DAEC6-3B81-47D6-B8C6-94777185FF39}" srcOrd="0" destOrd="0" presId="urn:microsoft.com/office/officeart/2008/layout/HorizontalMultiLevelHierarchy"/>
    <dgm:cxn modelId="{C201BD9E-F74D-4C53-84C7-D5E936CE46AC}" type="presParOf" srcId="{53A90727-201E-429C-A1DE-27A20630B4DD}" destId="{7F6DD4C5-224B-4FCB-A787-AF5A3DF0F8BD}" srcOrd="9" destOrd="0" presId="urn:microsoft.com/office/officeart/2008/layout/HorizontalMultiLevelHierarchy"/>
    <dgm:cxn modelId="{E3B4D881-7826-4E48-8594-C5AED427F9A2}" type="presParOf" srcId="{7F6DD4C5-224B-4FCB-A787-AF5A3DF0F8BD}" destId="{478E92E9-F1AC-4377-B173-CC8114F255B3}" srcOrd="0" destOrd="0" presId="urn:microsoft.com/office/officeart/2008/layout/HorizontalMultiLevelHierarchy"/>
    <dgm:cxn modelId="{D4097E38-6E00-48F2-B88B-57EDBBFC6568}" type="presParOf" srcId="{7F6DD4C5-224B-4FCB-A787-AF5A3DF0F8BD}" destId="{7718E4F7-6AB8-4838-A4F7-A6E2072FB2B3}" srcOrd="1" destOrd="0" presId="urn:microsoft.com/office/officeart/2008/layout/HorizontalMultiLevelHierarchy"/>
    <dgm:cxn modelId="{DC41A673-4599-4EA0-AA02-C36DBB0E3CCF}" type="presParOf" srcId="{53A90727-201E-429C-A1DE-27A20630B4DD}" destId="{7AD67AA5-9557-422D-BEAB-6836FCC56637}" srcOrd="10" destOrd="0" presId="urn:microsoft.com/office/officeart/2008/layout/HorizontalMultiLevelHierarchy"/>
    <dgm:cxn modelId="{697A2958-0577-485C-8F87-901F01B75DE6}" type="presParOf" srcId="{7AD67AA5-9557-422D-BEAB-6836FCC56637}" destId="{06D51F98-D40E-40C6-A05A-B3DCB2511986}" srcOrd="0" destOrd="0" presId="urn:microsoft.com/office/officeart/2008/layout/HorizontalMultiLevelHierarchy"/>
    <dgm:cxn modelId="{CF0E6095-6796-4FDF-928E-A75E74CC3423}" type="presParOf" srcId="{53A90727-201E-429C-A1DE-27A20630B4DD}" destId="{AC197368-8AAD-4B57-B31B-0F6DABC44681}" srcOrd="11" destOrd="0" presId="urn:microsoft.com/office/officeart/2008/layout/HorizontalMultiLevelHierarchy"/>
    <dgm:cxn modelId="{ECA6EC28-184A-40FC-AD90-AAD139932327}" type="presParOf" srcId="{AC197368-8AAD-4B57-B31B-0F6DABC44681}" destId="{4291646B-60A0-4192-95D4-74DEED046A81}" srcOrd="0" destOrd="0" presId="urn:microsoft.com/office/officeart/2008/layout/HorizontalMultiLevelHierarchy"/>
    <dgm:cxn modelId="{FEFE59DA-EEC3-41F4-8D5F-BB29460070A7}" type="presParOf" srcId="{AC197368-8AAD-4B57-B31B-0F6DABC44681}" destId="{9595DF14-FC3B-4A2C-B869-EDB6F6CD5D21}" srcOrd="1" destOrd="0" presId="urn:microsoft.com/office/officeart/2008/layout/HorizontalMultiLevelHierarchy"/>
    <dgm:cxn modelId="{61CCA927-4F41-47A5-B229-8F8063B6BB07}" type="presParOf" srcId="{53A90727-201E-429C-A1DE-27A20630B4DD}" destId="{2994F7CF-9848-4545-A0E8-09681D14BCEE}" srcOrd="12" destOrd="0" presId="urn:microsoft.com/office/officeart/2008/layout/HorizontalMultiLevelHierarchy"/>
    <dgm:cxn modelId="{0198978E-DB64-41B6-8A52-6BD68E940614}" type="presParOf" srcId="{2994F7CF-9848-4545-A0E8-09681D14BCEE}" destId="{202B687A-FE21-4E51-AF4E-C1E232561F41}" srcOrd="0" destOrd="0" presId="urn:microsoft.com/office/officeart/2008/layout/HorizontalMultiLevelHierarchy"/>
    <dgm:cxn modelId="{8E6CCC58-1D44-4A47-82D5-DE25C50187F9}" type="presParOf" srcId="{53A90727-201E-429C-A1DE-27A20630B4DD}" destId="{B10BE544-176B-413B-8D35-C204030F5B05}" srcOrd="13" destOrd="0" presId="urn:microsoft.com/office/officeart/2008/layout/HorizontalMultiLevelHierarchy"/>
    <dgm:cxn modelId="{B4F5480A-ED92-4DB4-8623-F2D56C821BFB}" type="presParOf" srcId="{B10BE544-176B-413B-8D35-C204030F5B05}" destId="{B7131D85-92F4-4111-9A65-8BB36E14B50F}" srcOrd="0" destOrd="0" presId="urn:microsoft.com/office/officeart/2008/layout/HorizontalMultiLevelHierarchy"/>
    <dgm:cxn modelId="{AD6DF8DF-FE37-4A1F-90A6-374081EA1A63}" type="presParOf" srcId="{B10BE544-176B-413B-8D35-C204030F5B05}" destId="{C27FD9E5-E308-4F8C-8BD3-C371D89053D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779E7C-881A-42F2-8B7E-A89D89690C19}" type="doc">
      <dgm:prSet loTypeId="urn:microsoft.com/office/officeart/2005/8/layout/radial6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AF9C9DC1-BF2D-4032-9B90-ACF4B8B6A39B}">
      <dgm:prSet phldrT="[Texto]"/>
      <dgm:spPr/>
      <dgm:t>
        <a:bodyPr/>
        <a:lstStyle/>
        <a:p>
          <a:r>
            <a:rPr lang="es-EC" b="1" dirty="0"/>
            <a:t>IA confiable</a:t>
          </a:r>
          <a:endParaRPr lang="es-EC" dirty="0"/>
        </a:p>
      </dgm:t>
    </dgm:pt>
    <dgm:pt modelId="{B7963EE3-B5B9-4218-AC41-F7CB99C4D494}" type="parTrans" cxnId="{1764D950-8632-4A08-81AA-C38052D25ACE}">
      <dgm:prSet/>
      <dgm:spPr/>
      <dgm:t>
        <a:bodyPr/>
        <a:lstStyle/>
        <a:p>
          <a:endParaRPr lang="es-EC"/>
        </a:p>
      </dgm:t>
    </dgm:pt>
    <dgm:pt modelId="{8D7112F7-854D-4A8E-8FE0-DDE617207B91}" type="sibTrans" cxnId="{1764D950-8632-4A08-81AA-C38052D25ACE}">
      <dgm:prSet/>
      <dgm:spPr/>
      <dgm:t>
        <a:bodyPr/>
        <a:lstStyle/>
        <a:p>
          <a:endParaRPr lang="es-EC"/>
        </a:p>
      </dgm:t>
    </dgm:pt>
    <dgm:pt modelId="{7A076875-80D6-4927-92E2-8A4070FAB448}">
      <dgm:prSet phldrT="[Texto]" custT="1"/>
      <dgm:spPr/>
      <dgm:t>
        <a:bodyPr/>
        <a:lstStyle/>
        <a:p>
          <a:pPr>
            <a:buFont typeface="+mj-lt"/>
            <a:buAutoNum type="arabicPeriod"/>
          </a:pPr>
          <a:r>
            <a:rPr lang="es-ES" sz="1200" dirty="0"/>
            <a:t>Supervisión</a:t>
          </a:r>
          <a:r>
            <a:rPr lang="es-ES" sz="1400" dirty="0"/>
            <a:t> Humana</a:t>
          </a:r>
          <a:endParaRPr lang="es-EC" sz="1400" dirty="0"/>
        </a:p>
      </dgm:t>
    </dgm:pt>
    <dgm:pt modelId="{93776B34-5A79-4CC8-A946-1CB5CAB29026}" type="parTrans" cxnId="{0DB445A8-ED94-494B-92FE-CC68BCD55BEE}">
      <dgm:prSet/>
      <dgm:spPr/>
      <dgm:t>
        <a:bodyPr/>
        <a:lstStyle/>
        <a:p>
          <a:endParaRPr lang="es-EC"/>
        </a:p>
      </dgm:t>
    </dgm:pt>
    <dgm:pt modelId="{D58094C3-BE58-4FD0-AE86-4D758F78F922}" type="sibTrans" cxnId="{0DB445A8-ED94-494B-92FE-CC68BCD55BEE}">
      <dgm:prSet/>
      <dgm:spPr/>
      <dgm:t>
        <a:bodyPr/>
        <a:lstStyle/>
        <a:p>
          <a:endParaRPr lang="es-EC"/>
        </a:p>
      </dgm:t>
    </dgm:pt>
    <dgm:pt modelId="{E75A3125-96B2-4934-A12F-7B798B86430B}">
      <dgm:prSet phldrT="[Texto]" custT="1"/>
      <dgm:spPr/>
      <dgm:t>
        <a:bodyPr/>
        <a:lstStyle/>
        <a:p>
          <a:pPr>
            <a:buFont typeface="+mj-lt"/>
            <a:buAutoNum type="arabicPeriod"/>
          </a:pPr>
          <a:r>
            <a:rPr lang="es-ES" sz="1400" dirty="0"/>
            <a:t>Solidez técnica y seguridad</a:t>
          </a:r>
          <a:endParaRPr lang="es-EC" sz="1400" dirty="0"/>
        </a:p>
      </dgm:t>
    </dgm:pt>
    <dgm:pt modelId="{7DFFA93B-4F40-43A6-A971-ACD8561125B8}" type="parTrans" cxnId="{26569D65-8F9D-42F4-88AC-D248E83FA896}">
      <dgm:prSet/>
      <dgm:spPr/>
      <dgm:t>
        <a:bodyPr/>
        <a:lstStyle/>
        <a:p>
          <a:endParaRPr lang="es-EC"/>
        </a:p>
      </dgm:t>
    </dgm:pt>
    <dgm:pt modelId="{5D227FD6-B6E0-407C-9050-AE6662B1D9AB}" type="sibTrans" cxnId="{26569D65-8F9D-42F4-88AC-D248E83FA896}">
      <dgm:prSet/>
      <dgm:spPr/>
      <dgm:t>
        <a:bodyPr/>
        <a:lstStyle/>
        <a:p>
          <a:endParaRPr lang="es-EC"/>
        </a:p>
      </dgm:t>
    </dgm:pt>
    <dgm:pt modelId="{494E479D-A6FA-408D-994F-EA27EE548A1E}">
      <dgm:prSet phldrT="[Texto]" custT="1"/>
      <dgm:spPr/>
      <dgm:t>
        <a:bodyPr/>
        <a:lstStyle/>
        <a:p>
          <a:pPr>
            <a:buFont typeface="+mj-lt"/>
            <a:buAutoNum type="arabicPeriod"/>
          </a:pPr>
          <a:r>
            <a:rPr lang="es-ES" sz="1200" dirty="0"/>
            <a:t>Privacidad y gobernanza de los datos</a:t>
          </a:r>
          <a:endParaRPr lang="es-EC" sz="1200" dirty="0"/>
        </a:p>
      </dgm:t>
    </dgm:pt>
    <dgm:pt modelId="{EE24DE5E-AC81-4219-936D-21CBDCFD96E3}" type="parTrans" cxnId="{03CAE504-A3F5-4F65-89AB-AE203306AC4D}">
      <dgm:prSet/>
      <dgm:spPr/>
      <dgm:t>
        <a:bodyPr/>
        <a:lstStyle/>
        <a:p>
          <a:endParaRPr lang="es-EC"/>
        </a:p>
      </dgm:t>
    </dgm:pt>
    <dgm:pt modelId="{20C42035-37AC-4634-8D0D-FD010452904F}" type="sibTrans" cxnId="{03CAE504-A3F5-4F65-89AB-AE203306AC4D}">
      <dgm:prSet/>
      <dgm:spPr/>
      <dgm:t>
        <a:bodyPr/>
        <a:lstStyle/>
        <a:p>
          <a:endParaRPr lang="es-EC"/>
        </a:p>
      </dgm:t>
    </dgm:pt>
    <dgm:pt modelId="{E6E269C5-504B-49CB-A6FB-CE5A1E438E95}">
      <dgm:prSet phldrT="[Texto]" custT="1"/>
      <dgm:spPr/>
      <dgm:t>
        <a:bodyPr/>
        <a:lstStyle/>
        <a:p>
          <a:pPr>
            <a:buFont typeface="+mj-lt"/>
            <a:buAutoNum type="arabicPeriod"/>
          </a:pPr>
          <a:r>
            <a:rPr lang="es-ES" sz="1100" dirty="0"/>
            <a:t>Transparencia</a:t>
          </a:r>
          <a:endParaRPr lang="es-EC" sz="900" dirty="0"/>
        </a:p>
      </dgm:t>
    </dgm:pt>
    <dgm:pt modelId="{E7A197F3-A2A6-4CAA-BAF8-91509292286D}" type="parTrans" cxnId="{B8202CA8-796F-4E76-B2AA-E1B8CF29C600}">
      <dgm:prSet/>
      <dgm:spPr/>
      <dgm:t>
        <a:bodyPr/>
        <a:lstStyle/>
        <a:p>
          <a:endParaRPr lang="es-EC"/>
        </a:p>
      </dgm:t>
    </dgm:pt>
    <dgm:pt modelId="{8D34713C-2CA4-41E0-BF25-86A0A51FCEFD}" type="sibTrans" cxnId="{B8202CA8-796F-4E76-B2AA-E1B8CF29C600}">
      <dgm:prSet/>
      <dgm:spPr/>
      <dgm:t>
        <a:bodyPr/>
        <a:lstStyle/>
        <a:p>
          <a:endParaRPr lang="es-EC"/>
        </a:p>
      </dgm:t>
    </dgm:pt>
    <dgm:pt modelId="{A502857F-BB54-4F28-9C1F-611FB26A9826}">
      <dgm:prSet custT="1"/>
      <dgm:spPr/>
      <dgm:t>
        <a:bodyPr/>
        <a:lstStyle/>
        <a:p>
          <a:r>
            <a:rPr lang="es-ES" sz="1200" dirty="0"/>
            <a:t>Diversidad, no discriminación y equidad</a:t>
          </a:r>
        </a:p>
      </dgm:t>
    </dgm:pt>
    <dgm:pt modelId="{0F17723E-6B19-444D-AD6A-657397A3756E}" type="parTrans" cxnId="{9830E856-E1DF-440A-9985-6C9FFEBD18B6}">
      <dgm:prSet/>
      <dgm:spPr/>
      <dgm:t>
        <a:bodyPr/>
        <a:lstStyle/>
        <a:p>
          <a:endParaRPr lang="es-EC"/>
        </a:p>
      </dgm:t>
    </dgm:pt>
    <dgm:pt modelId="{DD70B289-9934-4601-98F4-D7A63D5FBE16}" type="sibTrans" cxnId="{9830E856-E1DF-440A-9985-6C9FFEBD18B6}">
      <dgm:prSet/>
      <dgm:spPr/>
      <dgm:t>
        <a:bodyPr/>
        <a:lstStyle/>
        <a:p>
          <a:endParaRPr lang="es-EC"/>
        </a:p>
      </dgm:t>
    </dgm:pt>
    <dgm:pt modelId="{19F1987D-9C18-4C40-BD06-44A3DA9E0FEE}">
      <dgm:prSet custT="1"/>
      <dgm:spPr/>
      <dgm:t>
        <a:bodyPr/>
        <a:lstStyle/>
        <a:p>
          <a:r>
            <a:rPr lang="es-ES" sz="1200" dirty="0"/>
            <a:t>Bienestar social y medio ambiente</a:t>
          </a:r>
        </a:p>
      </dgm:t>
    </dgm:pt>
    <dgm:pt modelId="{38A05134-2025-41FC-B8A0-4C2169AB272B}" type="parTrans" cxnId="{50B7F607-D611-4580-A2A6-C8B192F05253}">
      <dgm:prSet/>
      <dgm:spPr/>
      <dgm:t>
        <a:bodyPr/>
        <a:lstStyle/>
        <a:p>
          <a:endParaRPr lang="es-EC"/>
        </a:p>
      </dgm:t>
    </dgm:pt>
    <dgm:pt modelId="{CC245D0A-EC97-4814-820D-6F5D5C2443D3}" type="sibTrans" cxnId="{50B7F607-D611-4580-A2A6-C8B192F05253}">
      <dgm:prSet/>
      <dgm:spPr/>
      <dgm:t>
        <a:bodyPr/>
        <a:lstStyle/>
        <a:p>
          <a:endParaRPr lang="es-EC"/>
        </a:p>
      </dgm:t>
    </dgm:pt>
    <dgm:pt modelId="{45AE5FE1-E256-4221-99FC-365A9366E939}">
      <dgm:prSet custT="1"/>
      <dgm:spPr/>
      <dgm:t>
        <a:bodyPr/>
        <a:lstStyle/>
        <a:p>
          <a:r>
            <a:rPr lang="es-ES" sz="1600" dirty="0"/>
            <a:t>Responsabilidad</a:t>
          </a:r>
        </a:p>
      </dgm:t>
    </dgm:pt>
    <dgm:pt modelId="{F94F8DDA-25D3-406E-BAD6-ACE39830EBE1}" type="parTrans" cxnId="{93283C13-6804-4B85-AE75-FD7165B8BC75}">
      <dgm:prSet/>
      <dgm:spPr/>
      <dgm:t>
        <a:bodyPr/>
        <a:lstStyle/>
        <a:p>
          <a:endParaRPr lang="es-EC"/>
        </a:p>
      </dgm:t>
    </dgm:pt>
    <dgm:pt modelId="{E9BBFBC3-8FA7-4CD8-83F5-348BFB45F0E8}" type="sibTrans" cxnId="{93283C13-6804-4B85-AE75-FD7165B8BC75}">
      <dgm:prSet/>
      <dgm:spPr/>
      <dgm:t>
        <a:bodyPr/>
        <a:lstStyle/>
        <a:p>
          <a:endParaRPr lang="es-EC"/>
        </a:p>
      </dgm:t>
    </dgm:pt>
    <dgm:pt modelId="{61790104-7AB4-4338-90C5-AFE26C4448C0}" type="pres">
      <dgm:prSet presAssocID="{47779E7C-881A-42F2-8B7E-A89D89690C1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E336817-AF68-4ED7-AACD-D9C05010AEB8}" type="pres">
      <dgm:prSet presAssocID="{AF9C9DC1-BF2D-4032-9B90-ACF4B8B6A39B}" presName="centerShape" presStyleLbl="node0" presStyleIdx="0" presStyleCnt="1"/>
      <dgm:spPr/>
    </dgm:pt>
    <dgm:pt modelId="{4786E202-0700-4332-B9F3-066730A90872}" type="pres">
      <dgm:prSet presAssocID="{7A076875-80D6-4927-92E2-8A4070FAB448}" presName="node" presStyleLbl="node1" presStyleIdx="0" presStyleCnt="7">
        <dgm:presLayoutVars>
          <dgm:bulletEnabled val="1"/>
        </dgm:presLayoutVars>
      </dgm:prSet>
      <dgm:spPr/>
    </dgm:pt>
    <dgm:pt modelId="{ADEE9437-F984-477D-8847-4F6AEAE9EE97}" type="pres">
      <dgm:prSet presAssocID="{7A076875-80D6-4927-92E2-8A4070FAB448}" presName="dummy" presStyleCnt="0"/>
      <dgm:spPr/>
    </dgm:pt>
    <dgm:pt modelId="{22F0366B-04C5-4613-B207-70D0AA6EF063}" type="pres">
      <dgm:prSet presAssocID="{D58094C3-BE58-4FD0-AE86-4D758F78F922}" presName="sibTrans" presStyleLbl="sibTrans2D1" presStyleIdx="0" presStyleCnt="7"/>
      <dgm:spPr/>
    </dgm:pt>
    <dgm:pt modelId="{E2B24578-3493-43CC-B187-32CBCE21DC00}" type="pres">
      <dgm:prSet presAssocID="{E75A3125-96B2-4934-A12F-7B798B86430B}" presName="node" presStyleLbl="node1" presStyleIdx="1" presStyleCnt="7">
        <dgm:presLayoutVars>
          <dgm:bulletEnabled val="1"/>
        </dgm:presLayoutVars>
      </dgm:prSet>
      <dgm:spPr/>
    </dgm:pt>
    <dgm:pt modelId="{9B62D8D0-E135-4F5C-8544-45443550EE78}" type="pres">
      <dgm:prSet presAssocID="{E75A3125-96B2-4934-A12F-7B798B86430B}" presName="dummy" presStyleCnt="0"/>
      <dgm:spPr/>
    </dgm:pt>
    <dgm:pt modelId="{D98D8935-EFFC-4EE1-9621-EB057C009EEC}" type="pres">
      <dgm:prSet presAssocID="{5D227FD6-B6E0-407C-9050-AE6662B1D9AB}" presName="sibTrans" presStyleLbl="sibTrans2D1" presStyleIdx="1" presStyleCnt="7"/>
      <dgm:spPr/>
    </dgm:pt>
    <dgm:pt modelId="{962C9A7E-0959-466A-B258-5C00C318D4A1}" type="pres">
      <dgm:prSet presAssocID="{494E479D-A6FA-408D-994F-EA27EE548A1E}" presName="node" presStyleLbl="node1" presStyleIdx="2" presStyleCnt="7">
        <dgm:presLayoutVars>
          <dgm:bulletEnabled val="1"/>
        </dgm:presLayoutVars>
      </dgm:prSet>
      <dgm:spPr/>
    </dgm:pt>
    <dgm:pt modelId="{73C17878-793A-4942-92BC-DFDFC8263203}" type="pres">
      <dgm:prSet presAssocID="{494E479D-A6FA-408D-994F-EA27EE548A1E}" presName="dummy" presStyleCnt="0"/>
      <dgm:spPr/>
    </dgm:pt>
    <dgm:pt modelId="{C12FC38D-E3DE-4B9A-9FFD-8A7AD343759D}" type="pres">
      <dgm:prSet presAssocID="{20C42035-37AC-4634-8D0D-FD010452904F}" presName="sibTrans" presStyleLbl="sibTrans2D1" presStyleIdx="2" presStyleCnt="7"/>
      <dgm:spPr/>
    </dgm:pt>
    <dgm:pt modelId="{C6B980AF-178C-4E48-953C-C24B45B6E766}" type="pres">
      <dgm:prSet presAssocID="{E6E269C5-504B-49CB-A6FB-CE5A1E438E95}" presName="node" presStyleLbl="node1" presStyleIdx="3" presStyleCnt="7">
        <dgm:presLayoutVars>
          <dgm:bulletEnabled val="1"/>
        </dgm:presLayoutVars>
      </dgm:prSet>
      <dgm:spPr/>
    </dgm:pt>
    <dgm:pt modelId="{3CD6AE5F-53D3-4C71-81E6-F55BEDA1A7E0}" type="pres">
      <dgm:prSet presAssocID="{E6E269C5-504B-49CB-A6FB-CE5A1E438E95}" presName="dummy" presStyleCnt="0"/>
      <dgm:spPr/>
    </dgm:pt>
    <dgm:pt modelId="{AD87F43F-0C3B-4976-8D3D-18425DC48080}" type="pres">
      <dgm:prSet presAssocID="{8D34713C-2CA4-41E0-BF25-86A0A51FCEFD}" presName="sibTrans" presStyleLbl="sibTrans2D1" presStyleIdx="3" presStyleCnt="7"/>
      <dgm:spPr/>
    </dgm:pt>
    <dgm:pt modelId="{4BBA8FDB-795D-43F7-994E-D104AA697C55}" type="pres">
      <dgm:prSet presAssocID="{A502857F-BB54-4F28-9C1F-611FB26A9826}" presName="node" presStyleLbl="node1" presStyleIdx="4" presStyleCnt="7">
        <dgm:presLayoutVars>
          <dgm:bulletEnabled val="1"/>
        </dgm:presLayoutVars>
      </dgm:prSet>
      <dgm:spPr/>
    </dgm:pt>
    <dgm:pt modelId="{94CE5924-22C9-464A-94FC-F256827AD6B7}" type="pres">
      <dgm:prSet presAssocID="{A502857F-BB54-4F28-9C1F-611FB26A9826}" presName="dummy" presStyleCnt="0"/>
      <dgm:spPr/>
    </dgm:pt>
    <dgm:pt modelId="{AB178495-9D44-4F07-AF5F-BA3D127CE1CD}" type="pres">
      <dgm:prSet presAssocID="{DD70B289-9934-4601-98F4-D7A63D5FBE16}" presName="sibTrans" presStyleLbl="sibTrans2D1" presStyleIdx="4" presStyleCnt="7"/>
      <dgm:spPr/>
    </dgm:pt>
    <dgm:pt modelId="{9CF759B4-6ACB-4B3F-8942-CAFED7950B08}" type="pres">
      <dgm:prSet presAssocID="{19F1987D-9C18-4C40-BD06-44A3DA9E0FEE}" presName="node" presStyleLbl="node1" presStyleIdx="5" presStyleCnt="7">
        <dgm:presLayoutVars>
          <dgm:bulletEnabled val="1"/>
        </dgm:presLayoutVars>
      </dgm:prSet>
      <dgm:spPr/>
    </dgm:pt>
    <dgm:pt modelId="{8D41DEE2-047F-43AB-8EAD-96221E80F3EF}" type="pres">
      <dgm:prSet presAssocID="{19F1987D-9C18-4C40-BD06-44A3DA9E0FEE}" presName="dummy" presStyleCnt="0"/>
      <dgm:spPr/>
    </dgm:pt>
    <dgm:pt modelId="{438E2F61-64D7-4E40-B21D-740C1C6095AB}" type="pres">
      <dgm:prSet presAssocID="{CC245D0A-EC97-4814-820D-6F5D5C2443D3}" presName="sibTrans" presStyleLbl="sibTrans2D1" presStyleIdx="5" presStyleCnt="7"/>
      <dgm:spPr/>
    </dgm:pt>
    <dgm:pt modelId="{7D3596CD-EF07-4383-B473-7D96C42F82E5}" type="pres">
      <dgm:prSet presAssocID="{45AE5FE1-E256-4221-99FC-365A9366E939}" presName="node" presStyleLbl="node1" presStyleIdx="6" presStyleCnt="7">
        <dgm:presLayoutVars>
          <dgm:bulletEnabled val="1"/>
        </dgm:presLayoutVars>
      </dgm:prSet>
      <dgm:spPr/>
    </dgm:pt>
    <dgm:pt modelId="{0794AE82-3A66-47B3-95E9-327D92CF2217}" type="pres">
      <dgm:prSet presAssocID="{45AE5FE1-E256-4221-99FC-365A9366E939}" presName="dummy" presStyleCnt="0"/>
      <dgm:spPr/>
    </dgm:pt>
    <dgm:pt modelId="{26D3AB61-E0BB-4562-B52A-9F496F0FF02A}" type="pres">
      <dgm:prSet presAssocID="{E9BBFBC3-8FA7-4CD8-83F5-348BFB45F0E8}" presName="sibTrans" presStyleLbl="sibTrans2D1" presStyleIdx="6" presStyleCnt="7"/>
      <dgm:spPr/>
    </dgm:pt>
  </dgm:ptLst>
  <dgm:cxnLst>
    <dgm:cxn modelId="{03CAE504-A3F5-4F65-89AB-AE203306AC4D}" srcId="{AF9C9DC1-BF2D-4032-9B90-ACF4B8B6A39B}" destId="{494E479D-A6FA-408D-994F-EA27EE548A1E}" srcOrd="2" destOrd="0" parTransId="{EE24DE5E-AC81-4219-936D-21CBDCFD96E3}" sibTransId="{20C42035-37AC-4634-8D0D-FD010452904F}"/>
    <dgm:cxn modelId="{50B7F607-D611-4580-A2A6-C8B192F05253}" srcId="{AF9C9DC1-BF2D-4032-9B90-ACF4B8B6A39B}" destId="{19F1987D-9C18-4C40-BD06-44A3DA9E0FEE}" srcOrd="5" destOrd="0" parTransId="{38A05134-2025-41FC-B8A0-4C2169AB272B}" sibTransId="{CC245D0A-EC97-4814-820D-6F5D5C2443D3}"/>
    <dgm:cxn modelId="{42D3840B-15EA-4AF2-82A3-6E0FAF848337}" type="presOf" srcId="{19F1987D-9C18-4C40-BD06-44A3DA9E0FEE}" destId="{9CF759B4-6ACB-4B3F-8942-CAFED7950B08}" srcOrd="0" destOrd="0" presId="urn:microsoft.com/office/officeart/2005/8/layout/radial6"/>
    <dgm:cxn modelId="{BC57750C-CAC5-4789-9774-7BB835A7BC93}" type="presOf" srcId="{E75A3125-96B2-4934-A12F-7B798B86430B}" destId="{E2B24578-3493-43CC-B187-32CBCE21DC00}" srcOrd="0" destOrd="0" presId="urn:microsoft.com/office/officeart/2005/8/layout/radial6"/>
    <dgm:cxn modelId="{93283C13-6804-4B85-AE75-FD7165B8BC75}" srcId="{AF9C9DC1-BF2D-4032-9B90-ACF4B8B6A39B}" destId="{45AE5FE1-E256-4221-99FC-365A9366E939}" srcOrd="6" destOrd="0" parTransId="{F94F8DDA-25D3-406E-BAD6-ACE39830EBE1}" sibTransId="{E9BBFBC3-8FA7-4CD8-83F5-348BFB45F0E8}"/>
    <dgm:cxn modelId="{934B9714-B676-4AF6-94AA-0BB9A7CAAF92}" type="presOf" srcId="{D58094C3-BE58-4FD0-AE86-4D758F78F922}" destId="{22F0366B-04C5-4613-B207-70D0AA6EF063}" srcOrd="0" destOrd="0" presId="urn:microsoft.com/office/officeart/2005/8/layout/radial6"/>
    <dgm:cxn modelId="{C48C912E-DB04-4779-9DE7-A004B5F8AC5E}" type="presOf" srcId="{45AE5FE1-E256-4221-99FC-365A9366E939}" destId="{7D3596CD-EF07-4383-B473-7D96C42F82E5}" srcOrd="0" destOrd="0" presId="urn:microsoft.com/office/officeart/2005/8/layout/radial6"/>
    <dgm:cxn modelId="{8AFCB25B-1FD4-41A2-A3FC-EDE87A8672DE}" type="presOf" srcId="{20C42035-37AC-4634-8D0D-FD010452904F}" destId="{C12FC38D-E3DE-4B9A-9FFD-8A7AD343759D}" srcOrd="0" destOrd="0" presId="urn:microsoft.com/office/officeart/2005/8/layout/radial6"/>
    <dgm:cxn modelId="{857DD25F-4224-4944-A344-0453F144B3E5}" type="presOf" srcId="{DD70B289-9934-4601-98F4-D7A63D5FBE16}" destId="{AB178495-9D44-4F07-AF5F-BA3D127CE1CD}" srcOrd="0" destOrd="0" presId="urn:microsoft.com/office/officeart/2005/8/layout/radial6"/>
    <dgm:cxn modelId="{26569D65-8F9D-42F4-88AC-D248E83FA896}" srcId="{AF9C9DC1-BF2D-4032-9B90-ACF4B8B6A39B}" destId="{E75A3125-96B2-4934-A12F-7B798B86430B}" srcOrd="1" destOrd="0" parTransId="{7DFFA93B-4F40-43A6-A971-ACD8561125B8}" sibTransId="{5D227FD6-B6E0-407C-9050-AE6662B1D9AB}"/>
    <dgm:cxn modelId="{1764D950-8632-4A08-81AA-C38052D25ACE}" srcId="{47779E7C-881A-42F2-8B7E-A89D89690C19}" destId="{AF9C9DC1-BF2D-4032-9B90-ACF4B8B6A39B}" srcOrd="0" destOrd="0" parTransId="{B7963EE3-B5B9-4218-AC41-F7CB99C4D494}" sibTransId="{8D7112F7-854D-4A8E-8FE0-DDE617207B91}"/>
    <dgm:cxn modelId="{8CBF7852-BAE9-447E-BF51-F09C2AEF8476}" type="presOf" srcId="{AF9C9DC1-BF2D-4032-9B90-ACF4B8B6A39B}" destId="{2E336817-AF68-4ED7-AACD-D9C05010AEB8}" srcOrd="0" destOrd="0" presId="urn:microsoft.com/office/officeart/2005/8/layout/radial6"/>
    <dgm:cxn modelId="{CF8C7D75-F9B2-47B6-8D6F-4E7C35405E56}" type="presOf" srcId="{47779E7C-881A-42F2-8B7E-A89D89690C19}" destId="{61790104-7AB4-4338-90C5-AFE26C4448C0}" srcOrd="0" destOrd="0" presId="urn:microsoft.com/office/officeart/2005/8/layout/radial6"/>
    <dgm:cxn modelId="{9830E856-E1DF-440A-9985-6C9FFEBD18B6}" srcId="{AF9C9DC1-BF2D-4032-9B90-ACF4B8B6A39B}" destId="{A502857F-BB54-4F28-9C1F-611FB26A9826}" srcOrd="4" destOrd="0" parTransId="{0F17723E-6B19-444D-AD6A-657397A3756E}" sibTransId="{DD70B289-9934-4601-98F4-D7A63D5FBE16}"/>
    <dgm:cxn modelId="{BB38D18C-CD9F-4164-B0A9-0DFC9BB5DB0D}" type="presOf" srcId="{5D227FD6-B6E0-407C-9050-AE6662B1D9AB}" destId="{D98D8935-EFFC-4EE1-9621-EB057C009EEC}" srcOrd="0" destOrd="0" presId="urn:microsoft.com/office/officeart/2005/8/layout/radial6"/>
    <dgm:cxn modelId="{B8202CA8-796F-4E76-B2AA-E1B8CF29C600}" srcId="{AF9C9DC1-BF2D-4032-9B90-ACF4B8B6A39B}" destId="{E6E269C5-504B-49CB-A6FB-CE5A1E438E95}" srcOrd="3" destOrd="0" parTransId="{E7A197F3-A2A6-4CAA-BAF8-91509292286D}" sibTransId="{8D34713C-2CA4-41E0-BF25-86A0A51FCEFD}"/>
    <dgm:cxn modelId="{0DB445A8-ED94-494B-92FE-CC68BCD55BEE}" srcId="{AF9C9DC1-BF2D-4032-9B90-ACF4B8B6A39B}" destId="{7A076875-80D6-4927-92E2-8A4070FAB448}" srcOrd="0" destOrd="0" parTransId="{93776B34-5A79-4CC8-A946-1CB5CAB29026}" sibTransId="{D58094C3-BE58-4FD0-AE86-4D758F78F922}"/>
    <dgm:cxn modelId="{787C8AB3-7059-4A5D-87EF-74ACE274068C}" type="presOf" srcId="{A502857F-BB54-4F28-9C1F-611FB26A9826}" destId="{4BBA8FDB-795D-43F7-994E-D104AA697C55}" srcOrd="0" destOrd="0" presId="urn:microsoft.com/office/officeart/2005/8/layout/radial6"/>
    <dgm:cxn modelId="{E53D15C3-B739-48FD-8AA9-07982A7DF106}" type="presOf" srcId="{8D34713C-2CA4-41E0-BF25-86A0A51FCEFD}" destId="{AD87F43F-0C3B-4976-8D3D-18425DC48080}" srcOrd="0" destOrd="0" presId="urn:microsoft.com/office/officeart/2005/8/layout/radial6"/>
    <dgm:cxn modelId="{8C35B0CC-F6E2-42C0-8332-D6AF1C045A3B}" type="presOf" srcId="{E9BBFBC3-8FA7-4CD8-83F5-348BFB45F0E8}" destId="{26D3AB61-E0BB-4562-B52A-9F496F0FF02A}" srcOrd="0" destOrd="0" presId="urn:microsoft.com/office/officeart/2005/8/layout/radial6"/>
    <dgm:cxn modelId="{152E57D2-D98C-435A-97F8-5F7028EDECCE}" type="presOf" srcId="{CC245D0A-EC97-4814-820D-6F5D5C2443D3}" destId="{438E2F61-64D7-4E40-B21D-740C1C6095AB}" srcOrd="0" destOrd="0" presId="urn:microsoft.com/office/officeart/2005/8/layout/radial6"/>
    <dgm:cxn modelId="{DA670DE8-F1E0-4E8F-987D-A1DE9F0F3D6F}" type="presOf" srcId="{E6E269C5-504B-49CB-A6FB-CE5A1E438E95}" destId="{C6B980AF-178C-4E48-953C-C24B45B6E766}" srcOrd="0" destOrd="0" presId="urn:microsoft.com/office/officeart/2005/8/layout/radial6"/>
    <dgm:cxn modelId="{873E19EA-FB45-42A8-BE13-54988F6C0EF8}" type="presOf" srcId="{494E479D-A6FA-408D-994F-EA27EE548A1E}" destId="{962C9A7E-0959-466A-B258-5C00C318D4A1}" srcOrd="0" destOrd="0" presId="urn:microsoft.com/office/officeart/2005/8/layout/radial6"/>
    <dgm:cxn modelId="{51F766FC-BC8D-4BAF-8365-A0909EF58CC5}" type="presOf" srcId="{7A076875-80D6-4927-92E2-8A4070FAB448}" destId="{4786E202-0700-4332-B9F3-066730A90872}" srcOrd="0" destOrd="0" presId="urn:microsoft.com/office/officeart/2005/8/layout/radial6"/>
    <dgm:cxn modelId="{6C4E9461-2E30-4D50-81E3-4C21DEF7BB9F}" type="presParOf" srcId="{61790104-7AB4-4338-90C5-AFE26C4448C0}" destId="{2E336817-AF68-4ED7-AACD-D9C05010AEB8}" srcOrd="0" destOrd="0" presId="urn:microsoft.com/office/officeart/2005/8/layout/radial6"/>
    <dgm:cxn modelId="{A8FB8F68-DAFC-4E41-9A00-7FF77F333841}" type="presParOf" srcId="{61790104-7AB4-4338-90C5-AFE26C4448C0}" destId="{4786E202-0700-4332-B9F3-066730A90872}" srcOrd="1" destOrd="0" presId="urn:microsoft.com/office/officeart/2005/8/layout/radial6"/>
    <dgm:cxn modelId="{24A4E00F-2A49-4AA7-BC0A-3187B1074BE4}" type="presParOf" srcId="{61790104-7AB4-4338-90C5-AFE26C4448C0}" destId="{ADEE9437-F984-477D-8847-4F6AEAE9EE97}" srcOrd="2" destOrd="0" presId="urn:microsoft.com/office/officeart/2005/8/layout/radial6"/>
    <dgm:cxn modelId="{8DD63F55-9E21-43C0-AA4D-EEC1EC16A9C8}" type="presParOf" srcId="{61790104-7AB4-4338-90C5-AFE26C4448C0}" destId="{22F0366B-04C5-4613-B207-70D0AA6EF063}" srcOrd="3" destOrd="0" presId="urn:microsoft.com/office/officeart/2005/8/layout/radial6"/>
    <dgm:cxn modelId="{FE6C33EC-605A-4C80-BDFE-B925F5D5B037}" type="presParOf" srcId="{61790104-7AB4-4338-90C5-AFE26C4448C0}" destId="{E2B24578-3493-43CC-B187-32CBCE21DC00}" srcOrd="4" destOrd="0" presId="urn:microsoft.com/office/officeart/2005/8/layout/radial6"/>
    <dgm:cxn modelId="{965D138B-2228-40BF-81FB-F4741C778B73}" type="presParOf" srcId="{61790104-7AB4-4338-90C5-AFE26C4448C0}" destId="{9B62D8D0-E135-4F5C-8544-45443550EE78}" srcOrd="5" destOrd="0" presId="urn:microsoft.com/office/officeart/2005/8/layout/radial6"/>
    <dgm:cxn modelId="{4A39F7EF-217E-4649-AC9B-320BB6F7E680}" type="presParOf" srcId="{61790104-7AB4-4338-90C5-AFE26C4448C0}" destId="{D98D8935-EFFC-4EE1-9621-EB057C009EEC}" srcOrd="6" destOrd="0" presId="urn:microsoft.com/office/officeart/2005/8/layout/radial6"/>
    <dgm:cxn modelId="{61E1165D-49BD-4161-91C1-467A27DC5FC2}" type="presParOf" srcId="{61790104-7AB4-4338-90C5-AFE26C4448C0}" destId="{962C9A7E-0959-466A-B258-5C00C318D4A1}" srcOrd="7" destOrd="0" presId="urn:microsoft.com/office/officeart/2005/8/layout/radial6"/>
    <dgm:cxn modelId="{4866937E-B036-4CB4-B185-7CD7E1690256}" type="presParOf" srcId="{61790104-7AB4-4338-90C5-AFE26C4448C0}" destId="{73C17878-793A-4942-92BC-DFDFC8263203}" srcOrd="8" destOrd="0" presId="urn:microsoft.com/office/officeart/2005/8/layout/radial6"/>
    <dgm:cxn modelId="{2950E9A9-3F03-4476-B000-639A1CFA5A35}" type="presParOf" srcId="{61790104-7AB4-4338-90C5-AFE26C4448C0}" destId="{C12FC38D-E3DE-4B9A-9FFD-8A7AD343759D}" srcOrd="9" destOrd="0" presId="urn:microsoft.com/office/officeart/2005/8/layout/radial6"/>
    <dgm:cxn modelId="{975976A6-50E0-43D6-87DB-5287C0D5DB9A}" type="presParOf" srcId="{61790104-7AB4-4338-90C5-AFE26C4448C0}" destId="{C6B980AF-178C-4E48-953C-C24B45B6E766}" srcOrd="10" destOrd="0" presId="urn:microsoft.com/office/officeart/2005/8/layout/radial6"/>
    <dgm:cxn modelId="{A9082637-6825-41AB-9721-08E8BB6CB765}" type="presParOf" srcId="{61790104-7AB4-4338-90C5-AFE26C4448C0}" destId="{3CD6AE5F-53D3-4C71-81E6-F55BEDA1A7E0}" srcOrd="11" destOrd="0" presId="urn:microsoft.com/office/officeart/2005/8/layout/radial6"/>
    <dgm:cxn modelId="{A2852010-155E-45DB-9274-C6CB1617FEE9}" type="presParOf" srcId="{61790104-7AB4-4338-90C5-AFE26C4448C0}" destId="{AD87F43F-0C3B-4976-8D3D-18425DC48080}" srcOrd="12" destOrd="0" presId="urn:microsoft.com/office/officeart/2005/8/layout/radial6"/>
    <dgm:cxn modelId="{DCDF5DA1-5C2C-4004-967C-52EC70B09C39}" type="presParOf" srcId="{61790104-7AB4-4338-90C5-AFE26C4448C0}" destId="{4BBA8FDB-795D-43F7-994E-D104AA697C55}" srcOrd="13" destOrd="0" presId="urn:microsoft.com/office/officeart/2005/8/layout/radial6"/>
    <dgm:cxn modelId="{36FC475C-8341-49A7-A9DC-28D71A265311}" type="presParOf" srcId="{61790104-7AB4-4338-90C5-AFE26C4448C0}" destId="{94CE5924-22C9-464A-94FC-F256827AD6B7}" srcOrd="14" destOrd="0" presId="urn:microsoft.com/office/officeart/2005/8/layout/radial6"/>
    <dgm:cxn modelId="{B75EF0B9-B87F-4E27-809C-A2BAFA276F2C}" type="presParOf" srcId="{61790104-7AB4-4338-90C5-AFE26C4448C0}" destId="{AB178495-9D44-4F07-AF5F-BA3D127CE1CD}" srcOrd="15" destOrd="0" presId="urn:microsoft.com/office/officeart/2005/8/layout/radial6"/>
    <dgm:cxn modelId="{F2632677-4F38-4DC5-B862-5C6DCA9F21FE}" type="presParOf" srcId="{61790104-7AB4-4338-90C5-AFE26C4448C0}" destId="{9CF759B4-6ACB-4B3F-8942-CAFED7950B08}" srcOrd="16" destOrd="0" presId="urn:microsoft.com/office/officeart/2005/8/layout/radial6"/>
    <dgm:cxn modelId="{022DC125-2421-4B57-8838-9098BA347602}" type="presParOf" srcId="{61790104-7AB4-4338-90C5-AFE26C4448C0}" destId="{8D41DEE2-047F-43AB-8EAD-96221E80F3EF}" srcOrd="17" destOrd="0" presId="urn:microsoft.com/office/officeart/2005/8/layout/radial6"/>
    <dgm:cxn modelId="{D4F38A90-164B-4464-BA3C-9066E39DF01C}" type="presParOf" srcId="{61790104-7AB4-4338-90C5-AFE26C4448C0}" destId="{438E2F61-64D7-4E40-B21D-740C1C6095AB}" srcOrd="18" destOrd="0" presId="urn:microsoft.com/office/officeart/2005/8/layout/radial6"/>
    <dgm:cxn modelId="{561B6292-8AF4-482B-B529-137CF4CB2A2C}" type="presParOf" srcId="{61790104-7AB4-4338-90C5-AFE26C4448C0}" destId="{7D3596CD-EF07-4383-B473-7D96C42F82E5}" srcOrd="19" destOrd="0" presId="urn:microsoft.com/office/officeart/2005/8/layout/radial6"/>
    <dgm:cxn modelId="{A45D4E6F-D575-4E42-A823-A62A70D4FA48}" type="presParOf" srcId="{61790104-7AB4-4338-90C5-AFE26C4448C0}" destId="{0794AE82-3A66-47B3-95E9-327D92CF2217}" srcOrd="20" destOrd="0" presId="urn:microsoft.com/office/officeart/2005/8/layout/radial6"/>
    <dgm:cxn modelId="{AE1F31BB-17D2-4FD6-9DE6-AFC43FF7916F}" type="presParOf" srcId="{61790104-7AB4-4338-90C5-AFE26C4448C0}" destId="{26D3AB61-E0BB-4562-B52A-9F496F0FF02A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8AAF0A-B6F3-4457-969D-AF7E62B5C5DA}">
      <dsp:nvSpPr>
        <dsp:cNvPr id="0" name=""/>
        <dsp:cNvSpPr/>
      </dsp:nvSpPr>
      <dsp:spPr>
        <a:xfrm rot="5400000">
          <a:off x="303349" y="1932891"/>
          <a:ext cx="899729" cy="1497129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0627855-DE2F-4E23-96D4-18BBBE6BD9A1}">
      <dsp:nvSpPr>
        <dsp:cNvPr id="0" name=""/>
        <dsp:cNvSpPr/>
      </dsp:nvSpPr>
      <dsp:spPr>
        <a:xfrm>
          <a:off x="153162" y="2380210"/>
          <a:ext cx="1351616" cy="1184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effectLst/>
            </a:rPr>
            <a:t>Bien común</a:t>
          </a:r>
          <a:r>
            <a:rPr lang="es-ES" sz="1600" kern="1200" dirty="0">
              <a:effectLst/>
            </a:rPr>
            <a:t> </a:t>
          </a:r>
          <a:endParaRPr lang="es-EC" sz="1600" kern="1200" dirty="0"/>
        </a:p>
      </dsp:txBody>
      <dsp:txXfrm>
        <a:off x="153162" y="2380210"/>
        <a:ext cx="1351616" cy="1184771"/>
      </dsp:txXfrm>
    </dsp:sp>
    <dsp:sp modelId="{1FDAFC85-BD87-4FA6-A139-91E632DFA940}">
      <dsp:nvSpPr>
        <dsp:cNvPr id="0" name=""/>
        <dsp:cNvSpPr/>
      </dsp:nvSpPr>
      <dsp:spPr>
        <a:xfrm>
          <a:off x="1249757" y="1822671"/>
          <a:ext cx="255022" cy="255022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8CD1AD3-A4AB-4CEF-8980-9FA545938F5B}">
      <dsp:nvSpPr>
        <dsp:cNvPr id="0" name=""/>
        <dsp:cNvSpPr/>
      </dsp:nvSpPr>
      <dsp:spPr>
        <a:xfrm rot="5400000">
          <a:off x="1957992" y="1523448"/>
          <a:ext cx="899729" cy="1497129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12F19A6-F239-4FBF-9CC1-D1E028847705}">
      <dsp:nvSpPr>
        <dsp:cNvPr id="0" name=""/>
        <dsp:cNvSpPr/>
      </dsp:nvSpPr>
      <dsp:spPr>
        <a:xfrm>
          <a:off x="1807805" y="1970767"/>
          <a:ext cx="1351616" cy="1184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effectLst/>
            </a:rPr>
            <a:t>Justicia e inteligibilidad</a:t>
          </a:r>
          <a:endParaRPr lang="es-EC" sz="1600" kern="1200" dirty="0"/>
        </a:p>
      </dsp:txBody>
      <dsp:txXfrm>
        <a:off x="1807805" y="1970767"/>
        <a:ext cx="1351616" cy="1184771"/>
      </dsp:txXfrm>
    </dsp:sp>
    <dsp:sp modelId="{4478D023-0496-47E9-83EC-77E31AFA0868}">
      <dsp:nvSpPr>
        <dsp:cNvPr id="0" name=""/>
        <dsp:cNvSpPr/>
      </dsp:nvSpPr>
      <dsp:spPr>
        <a:xfrm>
          <a:off x="2904399" y="1413228"/>
          <a:ext cx="255022" cy="255022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E9889AD-EFEF-40AA-A73A-DB8EA638A95F}">
      <dsp:nvSpPr>
        <dsp:cNvPr id="0" name=""/>
        <dsp:cNvSpPr/>
      </dsp:nvSpPr>
      <dsp:spPr>
        <a:xfrm rot="5400000">
          <a:off x="3612635" y="1114005"/>
          <a:ext cx="899729" cy="1497129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0237017-A532-43B5-96B7-9B3D1C1B2864}">
      <dsp:nvSpPr>
        <dsp:cNvPr id="0" name=""/>
        <dsp:cNvSpPr/>
      </dsp:nvSpPr>
      <dsp:spPr>
        <a:xfrm>
          <a:off x="3462448" y="1561324"/>
          <a:ext cx="1351616" cy="1184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effectLst/>
            </a:rPr>
            <a:t>Información y Privacidad</a:t>
          </a:r>
          <a:endParaRPr lang="es-EC" sz="1600" kern="1200" dirty="0"/>
        </a:p>
      </dsp:txBody>
      <dsp:txXfrm>
        <a:off x="3462448" y="1561324"/>
        <a:ext cx="1351616" cy="1184771"/>
      </dsp:txXfrm>
    </dsp:sp>
    <dsp:sp modelId="{B9D21BBF-0433-481B-B264-26D1CC2AEB40}">
      <dsp:nvSpPr>
        <dsp:cNvPr id="0" name=""/>
        <dsp:cNvSpPr/>
      </dsp:nvSpPr>
      <dsp:spPr>
        <a:xfrm>
          <a:off x="4559042" y="1003785"/>
          <a:ext cx="255022" cy="255022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839759A-333B-4EDB-A10A-86F6399BE1F8}">
      <dsp:nvSpPr>
        <dsp:cNvPr id="0" name=""/>
        <dsp:cNvSpPr/>
      </dsp:nvSpPr>
      <dsp:spPr>
        <a:xfrm rot="5400000">
          <a:off x="5267278" y="704562"/>
          <a:ext cx="899729" cy="1497129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C69F9DA-C396-4126-B2BD-87CFFB050197}">
      <dsp:nvSpPr>
        <dsp:cNvPr id="0" name=""/>
        <dsp:cNvSpPr/>
      </dsp:nvSpPr>
      <dsp:spPr>
        <a:xfrm>
          <a:off x="5117090" y="1151881"/>
          <a:ext cx="1351616" cy="1184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Derecho a ser educados</a:t>
          </a:r>
          <a:endParaRPr lang="es-EC" sz="1600" kern="1200" dirty="0"/>
        </a:p>
      </dsp:txBody>
      <dsp:txXfrm>
        <a:off x="5117090" y="1151881"/>
        <a:ext cx="1351616" cy="1184771"/>
      </dsp:txXfrm>
    </dsp:sp>
    <dsp:sp modelId="{F5375AA4-2775-436A-A747-2F1247D59245}">
      <dsp:nvSpPr>
        <dsp:cNvPr id="0" name=""/>
        <dsp:cNvSpPr/>
      </dsp:nvSpPr>
      <dsp:spPr>
        <a:xfrm>
          <a:off x="6213685" y="594342"/>
          <a:ext cx="255022" cy="255022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A8722A7-E7EF-468C-B171-BC9C4268CDCF}">
      <dsp:nvSpPr>
        <dsp:cNvPr id="0" name=""/>
        <dsp:cNvSpPr/>
      </dsp:nvSpPr>
      <dsp:spPr>
        <a:xfrm rot="5400000">
          <a:off x="6921920" y="295119"/>
          <a:ext cx="899729" cy="1497129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62E89FA-BC44-4BF1-82D5-5635FD80A1D1}">
      <dsp:nvSpPr>
        <dsp:cNvPr id="0" name=""/>
        <dsp:cNvSpPr/>
      </dsp:nvSpPr>
      <dsp:spPr>
        <a:xfrm>
          <a:off x="6771733" y="742438"/>
          <a:ext cx="1351616" cy="1184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600" kern="1200"/>
        </a:p>
      </dsp:txBody>
      <dsp:txXfrm>
        <a:off x="6771733" y="742438"/>
        <a:ext cx="1351616" cy="11847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94F7CF-9848-4545-A0E8-09681D14BCEE}">
      <dsp:nvSpPr>
        <dsp:cNvPr id="0" name=""/>
        <dsp:cNvSpPr/>
      </dsp:nvSpPr>
      <dsp:spPr>
        <a:xfrm>
          <a:off x="2434781" y="2789084"/>
          <a:ext cx="430465" cy="2460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5232" y="0"/>
              </a:lnTo>
              <a:lnTo>
                <a:pt x="215232" y="2460740"/>
              </a:lnTo>
              <a:lnTo>
                <a:pt x="430465" y="246074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800" kern="1200"/>
        </a:p>
      </dsp:txBody>
      <dsp:txXfrm>
        <a:off x="2587561" y="3957001"/>
        <a:ext cx="124905" cy="124905"/>
      </dsp:txXfrm>
    </dsp:sp>
    <dsp:sp modelId="{7AD67AA5-9557-422D-BEAB-6836FCC56637}">
      <dsp:nvSpPr>
        <dsp:cNvPr id="0" name=""/>
        <dsp:cNvSpPr/>
      </dsp:nvSpPr>
      <dsp:spPr>
        <a:xfrm>
          <a:off x="2434781" y="2789084"/>
          <a:ext cx="430465" cy="16404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5232" y="0"/>
              </a:lnTo>
              <a:lnTo>
                <a:pt x="215232" y="1640493"/>
              </a:lnTo>
              <a:lnTo>
                <a:pt x="430465" y="164049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600" kern="1200"/>
        </a:p>
      </dsp:txBody>
      <dsp:txXfrm>
        <a:off x="2607613" y="3566929"/>
        <a:ext cx="84801" cy="84801"/>
      </dsp:txXfrm>
    </dsp:sp>
    <dsp:sp modelId="{9AC5B4EB-4A8D-42F6-AF0D-B77988D8A9DB}">
      <dsp:nvSpPr>
        <dsp:cNvPr id="0" name=""/>
        <dsp:cNvSpPr/>
      </dsp:nvSpPr>
      <dsp:spPr>
        <a:xfrm>
          <a:off x="2434781" y="2789084"/>
          <a:ext cx="430465" cy="8202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5232" y="0"/>
              </a:lnTo>
              <a:lnTo>
                <a:pt x="215232" y="820246"/>
              </a:lnTo>
              <a:lnTo>
                <a:pt x="430465" y="82024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2626856" y="3176048"/>
        <a:ext cx="46316" cy="46316"/>
      </dsp:txXfrm>
    </dsp:sp>
    <dsp:sp modelId="{6620E9C9-5525-4A8D-BAEB-C4FC57F358D6}">
      <dsp:nvSpPr>
        <dsp:cNvPr id="0" name=""/>
        <dsp:cNvSpPr/>
      </dsp:nvSpPr>
      <dsp:spPr>
        <a:xfrm>
          <a:off x="2434781" y="2743364"/>
          <a:ext cx="4304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0465" y="457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2639252" y="2778322"/>
        <a:ext cx="21523" cy="21523"/>
      </dsp:txXfrm>
    </dsp:sp>
    <dsp:sp modelId="{4CDC9098-DA06-43C2-994F-62D1F727DA20}">
      <dsp:nvSpPr>
        <dsp:cNvPr id="0" name=""/>
        <dsp:cNvSpPr/>
      </dsp:nvSpPr>
      <dsp:spPr>
        <a:xfrm>
          <a:off x="2434781" y="1968837"/>
          <a:ext cx="430465" cy="820246"/>
        </a:xfrm>
        <a:custGeom>
          <a:avLst/>
          <a:gdLst/>
          <a:ahLst/>
          <a:cxnLst/>
          <a:rect l="0" t="0" r="0" b="0"/>
          <a:pathLst>
            <a:path>
              <a:moveTo>
                <a:pt x="0" y="820246"/>
              </a:moveTo>
              <a:lnTo>
                <a:pt x="215232" y="820246"/>
              </a:lnTo>
              <a:lnTo>
                <a:pt x="215232" y="0"/>
              </a:lnTo>
              <a:lnTo>
                <a:pt x="430465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2626856" y="2355802"/>
        <a:ext cx="46316" cy="46316"/>
      </dsp:txXfrm>
    </dsp:sp>
    <dsp:sp modelId="{FA4D75EE-8281-4333-821F-E1A15DDDD483}">
      <dsp:nvSpPr>
        <dsp:cNvPr id="0" name=""/>
        <dsp:cNvSpPr/>
      </dsp:nvSpPr>
      <dsp:spPr>
        <a:xfrm>
          <a:off x="2434781" y="1148590"/>
          <a:ext cx="430465" cy="1640493"/>
        </a:xfrm>
        <a:custGeom>
          <a:avLst/>
          <a:gdLst/>
          <a:ahLst/>
          <a:cxnLst/>
          <a:rect l="0" t="0" r="0" b="0"/>
          <a:pathLst>
            <a:path>
              <a:moveTo>
                <a:pt x="0" y="1640493"/>
              </a:moveTo>
              <a:lnTo>
                <a:pt x="215232" y="1640493"/>
              </a:lnTo>
              <a:lnTo>
                <a:pt x="215232" y="0"/>
              </a:lnTo>
              <a:lnTo>
                <a:pt x="430465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600" kern="1200"/>
        </a:p>
      </dsp:txBody>
      <dsp:txXfrm>
        <a:off x="2607613" y="1926436"/>
        <a:ext cx="84801" cy="84801"/>
      </dsp:txXfrm>
    </dsp:sp>
    <dsp:sp modelId="{C46A93CC-04F3-4517-8AAB-FB9366957C5B}">
      <dsp:nvSpPr>
        <dsp:cNvPr id="0" name=""/>
        <dsp:cNvSpPr/>
      </dsp:nvSpPr>
      <dsp:spPr>
        <a:xfrm>
          <a:off x="2434781" y="328343"/>
          <a:ext cx="430465" cy="2460740"/>
        </a:xfrm>
        <a:custGeom>
          <a:avLst/>
          <a:gdLst/>
          <a:ahLst/>
          <a:cxnLst/>
          <a:rect l="0" t="0" r="0" b="0"/>
          <a:pathLst>
            <a:path>
              <a:moveTo>
                <a:pt x="0" y="2460740"/>
              </a:moveTo>
              <a:lnTo>
                <a:pt x="215232" y="2460740"/>
              </a:lnTo>
              <a:lnTo>
                <a:pt x="215232" y="0"/>
              </a:lnTo>
              <a:lnTo>
                <a:pt x="430465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800" kern="1200"/>
        </a:p>
      </dsp:txBody>
      <dsp:txXfrm>
        <a:off x="2587561" y="1496261"/>
        <a:ext cx="124905" cy="124905"/>
      </dsp:txXfrm>
    </dsp:sp>
    <dsp:sp modelId="{0C1817B2-DEBC-479A-A7BE-031DAEF2E3CE}">
      <dsp:nvSpPr>
        <dsp:cNvPr id="0" name=""/>
        <dsp:cNvSpPr/>
      </dsp:nvSpPr>
      <dsp:spPr>
        <a:xfrm rot="16200000">
          <a:off x="-409160" y="2460985"/>
          <a:ext cx="5031686" cy="6561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General Data Protection Regulation (GDPR)</a:t>
          </a:r>
          <a:r>
            <a:rPr lang="es-ES" sz="2200" kern="1200"/>
            <a:t> </a:t>
          </a:r>
          <a:endParaRPr lang="es-EC" sz="2200" kern="1200" dirty="0"/>
        </a:p>
      </dsp:txBody>
      <dsp:txXfrm>
        <a:off x="-409160" y="2460985"/>
        <a:ext cx="5031686" cy="656197"/>
      </dsp:txXfrm>
    </dsp:sp>
    <dsp:sp modelId="{CF3396A9-E298-41C3-96B6-289FC45D7F1E}">
      <dsp:nvSpPr>
        <dsp:cNvPr id="0" name=""/>
        <dsp:cNvSpPr/>
      </dsp:nvSpPr>
      <dsp:spPr>
        <a:xfrm>
          <a:off x="2865247" y="245"/>
          <a:ext cx="4798441" cy="65619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altLang="es-EC" sz="1800" b="1" kern="1200" dirty="0"/>
            <a:t>Legalidad, equidad y transparencia</a:t>
          </a:r>
          <a:endParaRPr lang="es-EC" sz="1800" kern="1200" dirty="0"/>
        </a:p>
      </dsp:txBody>
      <dsp:txXfrm>
        <a:off x="2865247" y="245"/>
        <a:ext cx="4798441" cy="656197"/>
      </dsp:txXfrm>
    </dsp:sp>
    <dsp:sp modelId="{CC57A47D-ECA6-45D1-9434-2EC510A0C6AF}">
      <dsp:nvSpPr>
        <dsp:cNvPr id="0" name=""/>
        <dsp:cNvSpPr/>
      </dsp:nvSpPr>
      <dsp:spPr>
        <a:xfrm>
          <a:off x="2865247" y="820491"/>
          <a:ext cx="4798441" cy="65619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altLang="es-EC" sz="2200" b="1" kern="1200" dirty="0"/>
            <a:t>Limitación de propósito</a:t>
          </a:r>
          <a:endParaRPr lang="es-EC" sz="2200" kern="1200" dirty="0"/>
        </a:p>
      </dsp:txBody>
      <dsp:txXfrm>
        <a:off x="2865247" y="820491"/>
        <a:ext cx="4798441" cy="656197"/>
      </dsp:txXfrm>
    </dsp:sp>
    <dsp:sp modelId="{14FDC4EB-4B11-485B-84BA-659C4D955104}">
      <dsp:nvSpPr>
        <dsp:cNvPr id="0" name=""/>
        <dsp:cNvSpPr/>
      </dsp:nvSpPr>
      <dsp:spPr>
        <a:xfrm>
          <a:off x="2865247" y="1640738"/>
          <a:ext cx="4798441" cy="65619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altLang="es-EC" sz="2200" b="1" kern="1200" dirty="0"/>
            <a:t>Minimización de datos</a:t>
          </a:r>
          <a:endParaRPr lang="es-EC" sz="2200" kern="1200" dirty="0"/>
        </a:p>
      </dsp:txBody>
      <dsp:txXfrm>
        <a:off x="2865247" y="1640738"/>
        <a:ext cx="4798441" cy="656197"/>
      </dsp:txXfrm>
    </dsp:sp>
    <dsp:sp modelId="{B35D8760-0AC3-4D47-8C10-47C24680463B}">
      <dsp:nvSpPr>
        <dsp:cNvPr id="0" name=""/>
        <dsp:cNvSpPr/>
      </dsp:nvSpPr>
      <dsp:spPr>
        <a:xfrm>
          <a:off x="2865247" y="2460985"/>
          <a:ext cx="4817877" cy="65619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altLang="es-EC" sz="2200" b="1" kern="1200" dirty="0"/>
            <a:t>Precisión</a:t>
          </a:r>
          <a:endParaRPr lang="es-EC" sz="2200" kern="1200" dirty="0"/>
        </a:p>
      </dsp:txBody>
      <dsp:txXfrm>
        <a:off x="2865247" y="2460985"/>
        <a:ext cx="4817877" cy="656197"/>
      </dsp:txXfrm>
    </dsp:sp>
    <dsp:sp modelId="{478E92E9-F1AC-4377-B173-CC8114F255B3}">
      <dsp:nvSpPr>
        <dsp:cNvPr id="0" name=""/>
        <dsp:cNvSpPr/>
      </dsp:nvSpPr>
      <dsp:spPr>
        <a:xfrm>
          <a:off x="2865247" y="3281232"/>
          <a:ext cx="4876119" cy="65619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altLang="es-EC" sz="2100" b="1" kern="1200">
              <a:latin typeface="Arial Unicode MS"/>
            </a:rPr>
            <a:t>Limitación del almacenamiento</a:t>
          </a:r>
          <a:endParaRPr lang="es-EC" sz="2100" kern="1200" dirty="0"/>
        </a:p>
      </dsp:txBody>
      <dsp:txXfrm>
        <a:off x="2865247" y="3281232"/>
        <a:ext cx="4876119" cy="656197"/>
      </dsp:txXfrm>
    </dsp:sp>
    <dsp:sp modelId="{4291646B-60A0-4192-95D4-74DEED046A81}">
      <dsp:nvSpPr>
        <dsp:cNvPr id="0" name=""/>
        <dsp:cNvSpPr/>
      </dsp:nvSpPr>
      <dsp:spPr>
        <a:xfrm>
          <a:off x="2865247" y="4101478"/>
          <a:ext cx="4914947" cy="65619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altLang="es-EC" sz="2100" b="1" kern="1200">
              <a:latin typeface="Arial Unicode MS"/>
            </a:rPr>
            <a:t>Integridad y confidencialidad</a:t>
          </a:r>
          <a:endParaRPr lang="es-EC" sz="2100" u="sng" kern="1200" dirty="0"/>
        </a:p>
      </dsp:txBody>
      <dsp:txXfrm>
        <a:off x="2865247" y="4101478"/>
        <a:ext cx="4914947" cy="656197"/>
      </dsp:txXfrm>
    </dsp:sp>
    <dsp:sp modelId="{B7131D85-92F4-4111-9A65-8BB36E14B50F}">
      <dsp:nvSpPr>
        <dsp:cNvPr id="0" name=""/>
        <dsp:cNvSpPr/>
      </dsp:nvSpPr>
      <dsp:spPr>
        <a:xfrm>
          <a:off x="2865247" y="4921725"/>
          <a:ext cx="4856683" cy="65619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altLang="es-EC" sz="2000" b="1" kern="1200" dirty="0">
              <a:latin typeface="Arial Unicode MS"/>
            </a:rPr>
            <a:t>Responsabilidad</a:t>
          </a:r>
          <a:endParaRPr lang="es-EC" sz="2000" kern="1200" dirty="0"/>
        </a:p>
      </dsp:txBody>
      <dsp:txXfrm>
        <a:off x="2865247" y="4921725"/>
        <a:ext cx="4856683" cy="6561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3AB61-E0BB-4562-B52A-9F496F0FF02A}">
      <dsp:nvSpPr>
        <dsp:cNvPr id="0" name=""/>
        <dsp:cNvSpPr/>
      </dsp:nvSpPr>
      <dsp:spPr>
        <a:xfrm>
          <a:off x="1812494" y="567138"/>
          <a:ext cx="4503011" cy="4503011"/>
        </a:xfrm>
        <a:prstGeom prst="blockArc">
          <a:avLst>
            <a:gd name="adj1" fmla="val 13114286"/>
            <a:gd name="adj2" fmla="val 16200000"/>
            <a:gd name="adj3" fmla="val 39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8E2F61-64D7-4E40-B21D-740C1C6095AB}">
      <dsp:nvSpPr>
        <dsp:cNvPr id="0" name=""/>
        <dsp:cNvSpPr/>
      </dsp:nvSpPr>
      <dsp:spPr>
        <a:xfrm>
          <a:off x="1812494" y="567138"/>
          <a:ext cx="4503011" cy="4503011"/>
        </a:xfrm>
        <a:prstGeom prst="blockArc">
          <a:avLst>
            <a:gd name="adj1" fmla="val 10028571"/>
            <a:gd name="adj2" fmla="val 13114286"/>
            <a:gd name="adj3" fmla="val 39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178495-9D44-4F07-AF5F-BA3D127CE1CD}">
      <dsp:nvSpPr>
        <dsp:cNvPr id="0" name=""/>
        <dsp:cNvSpPr/>
      </dsp:nvSpPr>
      <dsp:spPr>
        <a:xfrm>
          <a:off x="1812494" y="567138"/>
          <a:ext cx="4503011" cy="4503011"/>
        </a:xfrm>
        <a:prstGeom prst="blockArc">
          <a:avLst>
            <a:gd name="adj1" fmla="val 6942857"/>
            <a:gd name="adj2" fmla="val 10028571"/>
            <a:gd name="adj3" fmla="val 39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87F43F-0C3B-4976-8D3D-18425DC48080}">
      <dsp:nvSpPr>
        <dsp:cNvPr id="0" name=""/>
        <dsp:cNvSpPr/>
      </dsp:nvSpPr>
      <dsp:spPr>
        <a:xfrm>
          <a:off x="1812494" y="567138"/>
          <a:ext cx="4503011" cy="4503011"/>
        </a:xfrm>
        <a:prstGeom prst="blockArc">
          <a:avLst>
            <a:gd name="adj1" fmla="val 3857143"/>
            <a:gd name="adj2" fmla="val 6942857"/>
            <a:gd name="adj3" fmla="val 39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2FC38D-E3DE-4B9A-9FFD-8A7AD343759D}">
      <dsp:nvSpPr>
        <dsp:cNvPr id="0" name=""/>
        <dsp:cNvSpPr/>
      </dsp:nvSpPr>
      <dsp:spPr>
        <a:xfrm>
          <a:off x="1812494" y="567138"/>
          <a:ext cx="4503011" cy="4503011"/>
        </a:xfrm>
        <a:prstGeom prst="blockArc">
          <a:avLst>
            <a:gd name="adj1" fmla="val 771429"/>
            <a:gd name="adj2" fmla="val 3857143"/>
            <a:gd name="adj3" fmla="val 39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8D8935-EFFC-4EE1-9621-EB057C009EEC}">
      <dsp:nvSpPr>
        <dsp:cNvPr id="0" name=""/>
        <dsp:cNvSpPr/>
      </dsp:nvSpPr>
      <dsp:spPr>
        <a:xfrm>
          <a:off x="1812494" y="567138"/>
          <a:ext cx="4503011" cy="4503011"/>
        </a:xfrm>
        <a:prstGeom prst="blockArc">
          <a:avLst>
            <a:gd name="adj1" fmla="val 19285714"/>
            <a:gd name="adj2" fmla="val 771429"/>
            <a:gd name="adj3" fmla="val 39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F0366B-04C5-4613-B207-70D0AA6EF063}">
      <dsp:nvSpPr>
        <dsp:cNvPr id="0" name=""/>
        <dsp:cNvSpPr/>
      </dsp:nvSpPr>
      <dsp:spPr>
        <a:xfrm>
          <a:off x="1812494" y="567138"/>
          <a:ext cx="4503011" cy="4503011"/>
        </a:xfrm>
        <a:prstGeom prst="blockArc">
          <a:avLst>
            <a:gd name="adj1" fmla="val 16200000"/>
            <a:gd name="adj2" fmla="val 19285714"/>
            <a:gd name="adj3" fmla="val 39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336817-AF68-4ED7-AACD-D9C05010AEB8}">
      <dsp:nvSpPr>
        <dsp:cNvPr id="0" name=""/>
        <dsp:cNvSpPr/>
      </dsp:nvSpPr>
      <dsp:spPr>
        <a:xfrm>
          <a:off x="3192859" y="1947503"/>
          <a:ext cx="1742281" cy="17422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 dirty="0"/>
            <a:t>IA confiable</a:t>
          </a:r>
          <a:endParaRPr lang="es-EC" sz="2400" kern="1200" dirty="0"/>
        </a:p>
      </dsp:txBody>
      <dsp:txXfrm>
        <a:off x="3448010" y="2202654"/>
        <a:ext cx="1231979" cy="1231979"/>
      </dsp:txXfrm>
    </dsp:sp>
    <dsp:sp modelId="{4786E202-0700-4332-B9F3-066730A90872}">
      <dsp:nvSpPr>
        <dsp:cNvPr id="0" name=""/>
        <dsp:cNvSpPr/>
      </dsp:nvSpPr>
      <dsp:spPr>
        <a:xfrm>
          <a:off x="3454201" y="1245"/>
          <a:ext cx="1219596" cy="121959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" sz="1200" kern="1200" dirty="0"/>
            <a:t>Supervisión</a:t>
          </a:r>
          <a:r>
            <a:rPr lang="es-ES" sz="1400" kern="1200" dirty="0"/>
            <a:t> Humana</a:t>
          </a:r>
          <a:endParaRPr lang="es-EC" sz="1400" kern="1200" dirty="0"/>
        </a:p>
      </dsp:txBody>
      <dsp:txXfrm>
        <a:off x="3632807" y="179851"/>
        <a:ext cx="862384" cy="862384"/>
      </dsp:txXfrm>
    </dsp:sp>
    <dsp:sp modelId="{E2B24578-3493-43CC-B187-32CBCE21DC00}">
      <dsp:nvSpPr>
        <dsp:cNvPr id="0" name=""/>
        <dsp:cNvSpPr/>
      </dsp:nvSpPr>
      <dsp:spPr>
        <a:xfrm>
          <a:off x="5180172" y="832429"/>
          <a:ext cx="1219596" cy="121959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" sz="1400" kern="1200" dirty="0"/>
            <a:t>Solidez técnica y seguridad</a:t>
          </a:r>
          <a:endParaRPr lang="es-EC" sz="1400" kern="1200" dirty="0"/>
        </a:p>
      </dsp:txBody>
      <dsp:txXfrm>
        <a:off x="5358778" y="1011035"/>
        <a:ext cx="862384" cy="862384"/>
      </dsp:txXfrm>
    </dsp:sp>
    <dsp:sp modelId="{962C9A7E-0959-466A-B258-5C00C318D4A1}">
      <dsp:nvSpPr>
        <dsp:cNvPr id="0" name=""/>
        <dsp:cNvSpPr/>
      </dsp:nvSpPr>
      <dsp:spPr>
        <a:xfrm>
          <a:off x="5606452" y="2700082"/>
          <a:ext cx="1219596" cy="121959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" sz="1200" kern="1200" dirty="0"/>
            <a:t>Privacidad y gobernanza de los datos</a:t>
          </a:r>
          <a:endParaRPr lang="es-EC" sz="1200" kern="1200" dirty="0"/>
        </a:p>
      </dsp:txBody>
      <dsp:txXfrm>
        <a:off x="5785058" y="2878688"/>
        <a:ext cx="862384" cy="862384"/>
      </dsp:txXfrm>
    </dsp:sp>
    <dsp:sp modelId="{C6B980AF-178C-4E48-953C-C24B45B6E766}">
      <dsp:nvSpPr>
        <dsp:cNvPr id="0" name=""/>
        <dsp:cNvSpPr/>
      </dsp:nvSpPr>
      <dsp:spPr>
        <a:xfrm>
          <a:off x="4412043" y="4197824"/>
          <a:ext cx="1219596" cy="121959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" sz="1100" kern="1200" dirty="0"/>
            <a:t>Transparencia</a:t>
          </a:r>
          <a:endParaRPr lang="es-EC" sz="900" kern="1200" dirty="0"/>
        </a:p>
      </dsp:txBody>
      <dsp:txXfrm>
        <a:off x="4590649" y="4376430"/>
        <a:ext cx="862384" cy="862384"/>
      </dsp:txXfrm>
    </dsp:sp>
    <dsp:sp modelId="{4BBA8FDB-795D-43F7-994E-D104AA697C55}">
      <dsp:nvSpPr>
        <dsp:cNvPr id="0" name=""/>
        <dsp:cNvSpPr/>
      </dsp:nvSpPr>
      <dsp:spPr>
        <a:xfrm>
          <a:off x="2496359" y="4197824"/>
          <a:ext cx="1219596" cy="121959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Diversidad, no discriminación y equidad</a:t>
          </a:r>
        </a:p>
      </dsp:txBody>
      <dsp:txXfrm>
        <a:off x="2674965" y="4376430"/>
        <a:ext cx="862384" cy="862384"/>
      </dsp:txXfrm>
    </dsp:sp>
    <dsp:sp modelId="{9CF759B4-6ACB-4B3F-8942-CAFED7950B08}">
      <dsp:nvSpPr>
        <dsp:cNvPr id="0" name=""/>
        <dsp:cNvSpPr/>
      </dsp:nvSpPr>
      <dsp:spPr>
        <a:xfrm>
          <a:off x="1301950" y="2700082"/>
          <a:ext cx="1219596" cy="121959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Bienestar social y medio ambiente</a:t>
          </a:r>
        </a:p>
      </dsp:txBody>
      <dsp:txXfrm>
        <a:off x="1480556" y="2878688"/>
        <a:ext cx="862384" cy="862384"/>
      </dsp:txXfrm>
    </dsp:sp>
    <dsp:sp modelId="{7D3596CD-EF07-4383-B473-7D96C42F82E5}">
      <dsp:nvSpPr>
        <dsp:cNvPr id="0" name=""/>
        <dsp:cNvSpPr/>
      </dsp:nvSpPr>
      <dsp:spPr>
        <a:xfrm>
          <a:off x="1728230" y="832429"/>
          <a:ext cx="1219596" cy="121959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Responsabilidad</a:t>
          </a:r>
        </a:p>
      </dsp:txBody>
      <dsp:txXfrm>
        <a:off x="1906836" y="1011035"/>
        <a:ext cx="862384" cy="862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EA97330B-BC4A-4354-A9D1-FC38D585C3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C96F4AC-0C8E-4522-883B-3680C31FE4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42723-916F-4BFC-9293-D5FE747A2964}" type="datetimeFigureOut">
              <a:rPr lang="es-EC" smtClean="0"/>
              <a:t>5/12/2021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4602622-CB91-4216-897B-8CFF4F8A60D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BC77DF2-2EDC-4400-A30F-F23E295ACE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36B01-1A15-4BC2-8BDF-F72E33B370F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53484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E5095-FA56-4C58-811A-EA99E2ACFC3C}" type="datetimeFigureOut">
              <a:rPr lang="es-EC" smtClean="0"/>
              <a:t>5/12/2021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C916C-3F3A-437B-AE3F-13AA95CFCBE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419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24FAC-1945-41BB-8F81-2EAC7C44D116}" type="slidenum">
              <a:rPr lang="es-EC" smtClean="0"/>
              <a:t>14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94470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32BF55-C2E9-4879-9997-516E45F55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3A3197F-D4B5-4D68-B4B0-B06439A24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8491A8-8652-4DA4-92B1-BA0F3AFA7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D77C3-BDC0-4637-B1B5-88BF74B79525}" type="datetimeFigureOut">
              <a:rPr lang="es-ES" smtClean="0"/>
              <a:t>05/12/2021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3ECCED-5A6A-4B2E-8830-38F9908C5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C165E4-9D68-4E75-A61F-74E073A69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A001F-D279-4E22-8E19-197EEBD645BB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D3B2FD3-829F-470A-A9B2-5189EEB423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0791" y="203363"/>
            <a:ext cx="11431905" cy="81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411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7E15AB-6335-4797-8F65-B9EDE77BD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C48E958-FA38-4B2B-B294-F11083BF07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8B8AE5-7DE6-4F8C-8142-C471A2DC8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D77C3-BDC0-4637-B1B5-88BF74B79525}" type="datetimeFigureOut">
              <a:rPr lang="es-ES" smtClean="0"/>
              <a:t>05/12/2021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6ABA48-F636-41A2-B403-CFF929DF8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533736-49A2-40AA-9DDA-A8E7A1317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A001F-D279-4E22-8E19-197EEBD645BB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4AA2D9D-2AE3-47C4-9002-60DB8A264B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0791" y="203363"/>
            <a:ext cx="11431905" cy="81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325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612A08D-0656-43A6-AA09-AFAD92A278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F0625A2-F6FF-49BC-A237-8B928EF1F4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F4EADA-6C93-407C-9CBD-23854D5A8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D77C3-BDC0-4637-B1B5-88BF74B79525}" type="datetimeFigureOut">
              <a:rPr lang="es-ES" smtClean="0"/>
              <a:t>05/12/2021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FE9DA4-802B-4605-9B77-10DF6784D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01F0D5-D013-4A8D-8875-908047369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A001F-D279-4E22-8E19-197EEBD645BB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1F48E65-305A-493D-97EA-547AF99E47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0791" y="203363"/>
            <a:ext cx="11431905" cy="81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68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074796-4219-4892-8D0F-0AFCE199A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108D3D-11C2-4375-8C5D-3FA6B6C03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D34F89-18E4-4FE2-AA12-1523D7FF6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D77C3-BDC0-4637-B1B5-88BF74B79525}" type="datetimeFigureOut">
              <a:rPr lang="es-ES" smtClean="0"/>
              <a:t>05/12/2021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F4BB64-B23D-4BB0-81BE-8A4BDAB3A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EDF0AE-5985-418E-BE1C-D79037E88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A001F-D279-4E22-8E19-197EEBD645BB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24A2290-C996-4EA7-B359-2DF3EE5835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0791" y="203363"/>
            <a:ext cx="11431905" cy="81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456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68B900-6F2E-4254-8E4F-34B68722F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A7D4D76-60E5-43C0-BDD3-5A6A48859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F64003-3006-45E2-A8AE-20CA419C3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D77C3-BDC0-4637-B1B5-88BF74B79525}" type="datetimeFigureOut">
              <a:rPr lang="es-ES" smtClean="0"/>
              <a:t>05/12/2021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129B20-1281-4EAD-AEC1-F86963FC7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80D547-88CE-4B28-BA34-9A2793713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A001F-D279-4E22-8E19-197EEBD645BB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225D07B-8CD1-4CA8-B0DD-76FCF06C46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0791" y="203363"/>
            <a:ext cx="11431905" cy="81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05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E3BD21-11C1-4A3F-A4E4-27C8B66CE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368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BECB24-2CDF-450B-8A40-BB3CC118E1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7C1BBFC-59A0-4C8C-B83A-4E65C76A26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39E2A83-F408-477D-9BBD-C79A7A956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D77C3-BDC0-4637-B1B5-88BF74B79525}" type="datetimeFigureOut">
              <a:rPr lang="es-ES" smtClean="0"/>
              <a:t>05/12/2021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2FA34FB-9BF0-468A-8E39-A56EEF709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BB348C6-D135-46C8-B97A-24D58978A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A001F-D279-4E22-8E19-197EEBD645BB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44E82BA-9417-4818-B739-04C109EF97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0791" y="203363"/>
            <a:ext cx="11431905" cy="81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30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081D6D-FC1E-4081-8AF9-915C8DF55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4A0EBC5-DAD6-48CA-A889-3067FE015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EED55ED-381F-487F-930F-11969BA4D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8B9C850-6C3B-4159-9DA2-5C2BAA5728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E8F9110-B39F-4566-9E57-6FCA93EC32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BC1F78B-9F6E-4E84-9A7D-430103524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D77C3-BDC0-4637-B1B5-88BF74B79525}" type="datetimeFigureOut">
              <a:rPr lang="es-ES" smtClean="0"/>
              <a:t>05/12/2021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D112627-E3FC-42ED-A1E9-DFA5C603C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6DF1838-35A4-4C37-8F5D-414EC55D1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A001F-D279-4E22-8E19-197EEBD645BB}" type="slidenum">
              <a:rPr lang="es-ES" smtClean="0"/>
              <a:t>‹Nº›</a:t>
            </a:fld>
            <a:endParaRPr lang="es-E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E04A4EE-2664-4E32-9420-7BC0CB28E6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0791" y="203363"/>
            <a:ext cx="11431905" cy="81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24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8D3815-6957-403F-9D8E-CFB5A2F34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7948B80-9A56-411F-811D-1FC37A2A6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D77C3-BDC0-4637-B1B5-88BF74B79525}" type="datetimeFigureOut">
              <a:rPr lang="es-ES" smtClean="0"/>
              <a:t>05/12/2021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DEB1F4D-CC6C-4F86-ABAC-5ADE3EDCF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3CE97EF-C504-404E-8E4F-30C08C8A8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A001F-D279-4E22-8E19-197EEBD645BB}" type="slidenum">
              <a:rPr lang="es-ES" smtClean="0"/>
              <a:t>‹Nº›</a:t>
            </a:fld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B1491E1-5F6D-4EA8-A21B-C810F14CF9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0791" y="203363"/>
            <a:ext cx="11431905" cy="81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89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261D0C4-C08F-4DB9-BD3F-625963109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D77C3-BDC0-4637-B1B5-88BF74B79525}" type="datetimeFigureOut">
              <a:rPr lang="es-ES" smtClean="0"/>
              <a:t>05/12/2021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374A8B0-B7E1-4D54-BD02-AF032F93F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78040D7-13E3-43B9-BFD5-BD2864865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A001F-D279-4E22-8E19-197EEBD645BB}" type="slidenum">
              <a:rPr lang="es-ES" smtClean="0"/>
              <a:t>‹Nº›</a:t>
            </a:fld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9FE2CB9-7B3F-4980-83FD-55F4B58BDF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0791" y="203363"/>
            <a:ext cx="11431905" cy="81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057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3E336E-6C8F-457E-B287-AEF92CD2C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F3A091-E805-4B48-8202-0362A9B1E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82E03C-B0E2-45C1-B7DA-684AAFD294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9AEC4B-27EC-403B-9007-22874E415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D77C3-BDC0-4637-B1B5-88BF74B79525}" type="datetimeFigureOut">
              <a:rPr lang="es-ES" smtClean="0"/>
              <a:t>05/12/2021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994A3BA-1B48-44F0-83A0-F39BB6243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9D0EC07-F2C4-41A9-8585-42933591A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A001F-D279-4E22-8E19-197EEBD645BB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1A6FDDF-91EB-4EB7-B546-C7D4C4DDAB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0791" y="203363"/>
            <a:ext cx="11431905" cy="81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1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D4915C-CD42-4D6C-8ED6-3ACDB2A8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889458A-06E2-4F29-896C-B496A7FE14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B8131DC-435F-4299-B2C7-17D89AE86E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1198147-9C1A-4DC4-8DB1-65627E524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D77C3-BDC0-4637-B1B5-88BF74B79525}" type="datetimeFigureOut">
              <a:rPr lang="es-ES" smtClean="0"/>
              <a:t>05/12/2021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41C02F1-2587-4FB9-A4E9-6DF20BD65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C70AA22-4C10-4FB6-AD33-78C6E2A7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A001F-D279-4E22-8E19-197EEBD645BB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F669564-0351-448E-BB53-9CF12C36E1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0791" y="203363"/>
            <a:ext cx="11431905" cy="81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31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8C3CA97-3D06-44B7-9EFE-1B419400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1C2B9E-7C7B-4014-A05F-24EC3A415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219132-40C6-47D3-802C-BAF113B213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D77C3-BDC0-4637-B1B5-88BF74B79525}" type="datetimeFigureOut">
              <a:rPr lang="es-ES" smtClean="0"/>
              <a:t>05/12/2021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19D3CD-303F-449A-880B-D6D3256E2E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AC4396-252D-4B26-965F-21744B3669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A001F-D279-4E22-8E19-197EEBD645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9984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bondhighplus.com/2021/04/14/what-happen-in-an-internet-minute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hyperlink" Target="https://en.wikipedia.org/wiki/Tay_(bot)" TargetMode="External"/><Relationship Id="rId7" Type="http://schemas.openxmlformats.org/officeDocument/2006/relationships/image" Target="../media/image41.png"/><Relationship Id="rId2" Type="http://schemas.openxmlformats.org/officeDocument/2006/relationships/hyperlink" Target="https://www.prnewswire.com/news-releases/artificial-intelligence-market-worth-19061-billion-usd-by-2025-674053943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ichfaceisreal.com/index.php" TargetMode="External"/><Relationship Id="rId2" Type="http://schemas.openxmlformats.org/officeDocument/2006/relationships/hyperlink" Target="https://www.whichfaceisreal.com/learn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spotdeepfakes.org/es-ES/" TargetMode="External"/><Relationship Id="rId4" Type="http://schemas.openxmlformats.org/officeDocument/2006/relationships/hyperlink" Target="https://detectfakes.media.mit.edu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8.png"/><Relationship Id="rId7" Type="http://schemas.openxmlformats.org/officeDocument/2006/relationships/diagramColors" Target="../diagrams/colors1.xml"/><Relationship Id="rId2" Type="http://schemas.openxmlformats.org/officeDocument/2006/relationships/hyperlink" Target="https://unesdoc.unesco.org/ark:/48223/pf0000373434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9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enciasinc.es/Reportajes/Por-que-deberia-preocuparte-la-etica-de-la-inteligencia-artificial" TargetMode="External"/><Relationship Id="rId2" Type="http://schemas.openxmlformats.org/officeDocument/2006/relationships/hyperlink" Target="https://www.popularenlinea.com/Personas/blog/Pages/La-etica-frente-a-la-inteligencia-artificial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lpais.com/retina/2019/02/25/tendencias/1551089772_654032.html" TargetMode="External"/><Relationship Id="rId4" Type="http://schemas.openxmlformats.org/officeDocument/2006/relationships/hyperlink" Target="https://www2.deloitte.com/content/dam/Deloitte/co/Documents/risk/col-ai-ethics-a-new-imperative-for-businesses-boards-and-c-suites-espREV.pdf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conqr.com/es/quiz/34821663/EXAMEN-FINAL-DE-LA-ETICA-DE-LA-IA" TargetMode="External"/><Relationship Id="rId2" Type="http://schemas.openxmlformats.org/officeDocument/2006/relationships/hyperlink" Target="https://www.moralmachine.net/hl/es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www.moralmachine.net/hl/e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F3B0B1D-9600-4D14-B81F-C085669E6E5E}"/>
              </a:ext>
            </a:extLst>
          </p:cNvPr>
          <p:cNvSpPr txBox="1"/>
          <p:nvPr/>
        </p:nvSpPr>
        <p:spPr>
          <a:xfrm>
            <a:off x="6079736" y="4704793"/>
            <a:ext cx="62654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Washington Fierro Saltos</a:t>
            </a:r>
          </a:p>
          <a:p>
            <a:r>
              <a:rPr lang="es-ES" sz="3200" dirty="0"/>
              <a:t>                Docente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591091-B25D-435C-A589-2707CC1E4E0B}"/>
              </a:ext>
            </a:extLst>
          </p:cNvPr>
          <p:cNvSpPr txBox="1"/>
          <p:nvPr/>
        </p:nvSpPr>
        <p:spPr>
          <a:xfrm>
            <a:off x="5201267" y="5969378"/>
            <a:ext cx="1919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Diciembre - 2021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EB34346-D846-48CC-A10B-2F592D61C83A}"/>
              </a:ext>
            </a:extLst>
          </p:cNvPr>
          <p:cNvSpPr txBox="1"/>
          <p:nvPr/>
        </p:nvSpPr>
        <p:spPr>
          <a:xfrm>
            <a:off x="5004619" y="2148869"/>
            <a:ext cx="558882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i="0" dirty="0">
                <a:solidFill>
                  <a:srgbClr val="C00000"/>
                </a:solidFill>
                <a:effectLst/>
                <a:latin typeface="Open Sans" panose="020B0606030504020204" pitchFamily="34" charset="0"/>
              </a:rPr>
              <a:t>Tema: </a:t>
            </a:r>
          </a:p>
          <a:p>
            <a:pPr algn="ctr"/>
            <a:endParaRPr lang="es-ES" sz="2800" b="1" dirty="0">
              <a:solidFill>
                <a:srgbClr val="C00000"/>
              </a:solidFill>
              <a:latin typeface="Open Sans" panose="020B0606030504020204" pitchFamily="34" charset="0"/>
            </a:endParaRPr>
          </a:p>
          <a:p>
            <a:pPr algn="ctr"/>
            <a:r>
              <a:rPr lang="es-ES" sz="2800" b="1" dirty="0">
                <a:solidFill>
                  <a:srgbClr val="0070C0"/>
                </a:solidFill>
              </a:rPr>
              <a:t>La ética de la Inteligencia Artificial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46BFAD7-327C-4D43-AF8E-F8D2431E3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52" y="2313200"/>
            <a:ext cx="3911759" cy="201955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B4CD37A-A408-4064-BF75-F4E42A66AE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31" b="-369"/>
          <a:stretch/>
        </p:blipFill>
        <p:spPr>
          <a:xfrm>
            <a:off x="3944710" y="4609596"/>
            <a:ext cx="1805461" cy="1267611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1455ABE1-B835-4E40-B616-B0093244EEEC}"/>
              </a:ext>
            </a:extLst>
          </p:cNvPr>
          <p:cNvCxnSpPr/>
          <p:nvPr/>
        </p:nvCxnSpPr>
        <p:spPr>
          <a:xfrm>
            <a:off x="5860026" y="4704793"/>
            <a:ext cx="0" cy="106177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952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D77F9EE-9B7C-49E0-B643-812F4CA5569B}"/>
              </a:ext>
            </a:extLst>
          </p:cNvPr>
          <p:cNvSpPr txBox="1"/>
          <p:nvPr/>
        </p:nvSpPr>
        <p:spPr>
          <a:xfrm>
            <a:off x="2346036" y="146831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rgbClr val="FF0000"/>
                </a:solidFill>
              </a:rPr>
              <a:t>RECESO – TIME : 15 MINUTOS</a:t>
            </a:r>
            <a:endParaRPr lang="es-EC" sz="2800" b="1" dirty="0">
              <a:solidFill>
                <a:srgbClr val="FF000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2BE4E31-93BA-4DC9-9F8C-1497845CD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030" y="2268534"/>
            <a:ext cx="3121152" cy="3121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81163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19A132F5-9F45-4A70-8B65-F7ACB43CF4E2}"/>
              </a:ext>
            </a:extLst>
          </p:cNvPr>
          <p:cNvSpPr/>
          <p:nvPr/>
        </p:nvSpPr>
        <p:spPr>
          <a:xfrm>
            <a:off x="1794418" y="1753565"/>
            <a:ext cx="4883174" cy="12930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80F5303-D40B-4768-9902-EDF992068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897" y="1281692"/>
            <a:ext cx="4886037" cy="695707"/>
          </a:xfrm>
        </p:spPr>
        <p:txBody>
          <a:bodyPr>
            <a:normAutofit fontScale="90000"/>
          </a:bodyPr>
          <a:lstStyle/>
          <a:p>
            <a:r>
              <a:rPr lang="es-E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Ética en los datos</a:t>
            </a:r>
            <a:endParaRPr lang="es-EC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64035A9-EC83-45FB-B0CB-DA4B85E61D5D}"/>
              </a:ext>
            </a:extLst>
          </p:cNvPr>
          <p:cNvSpPr txBox="1"/>
          <p:nvPr/>
        </p:nvSpPr>
        <p:spPr>
          <a:xfrm>
            <a:off x="3995434" y="2123765"/>
            <a:ext cx="705542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400" dirty="0"/>
              <a:t>La</a:t>
            </a:r>
            <a:r>
              <a:rPr lang="es-ES" sz="2400" b="1" dirty="0"/>
              <a:t> inteligencia artificial </a:t>
            </a:r>
            <a:r>
              <a:rPr lang="es-ES" sz="2400" dirty="0"/>
              <a:t>(IA) ya no es cosa de ciencia ficción, está en todas partes. Tu banco la usa para saber si te va a dar un crédito o no y los anuncios que ves en tus redes sociales salen de una clasificación llevada a cabo por un </a:t>
            </a:r>
            <a:r>
              <a:rPr lang="es-ES" sz="2400" b="1" dirty="0"/>
              <a:t>algoritmo</a:t>
            </a:r>
            <a:r>
              <a:rPr lang="es-ES" sz="2400" dirty="0"/>
              <a:t>, que te ha </a:t>
            </a:r>
            <a:r>
              <a:rPr lang="es-ES" sz="2400" dirty="0" err="1"/>
              <a:t>microsegmentado</a:t>
            </a:r>
            <a:r>
              <a:rPr lang="es-ES" sz="2400" dirty="0"/>
              <a:t> y ‘decidido’ si te muestra ofertas de cremas antiarrugas o de coches de alta gama. Los</a:t>
            </a:r>
            <a:r>
              <a:rPr lang="es-ES" sz="2400" b="1" dirty="0"/>
              <a:t> sistemas de reconocimiento facial, </a:t>
            </a:r>
            <a:r>
              <a:rPr lang="es-ES" sz="2400" dirty="0"/>
              <a:t>que utilizan aeropuertos y fuerzas de seguridad, también se basan en esta tecnología</a:t>
            </a:r>
            <a:endParaRPr lang="es-EC" sz="2400" b="1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8DFCD74-E6F8-4717-AE9E-BCA5D92F8E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78" y="2767631"/>
            <a:ext cx="3184661" cy="212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4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9961" y="1984193"/>
            <a:ext cx="9705252" cy="892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Los </a:t>
            </a:r>
            <a:r>
              <a:rPr lang="en-US" b="1" dirty="0" err="1"/>
              <a:t>datos</a:t>
            </a:r>
            <a:r>
              <a:rPr lang="en-US" b="1" dirty="0"/>
              <a:t> son tan </a:t>
            </a:r>
            <a:r>
              <a:rPr lang="en-US" b="1" dirty="0" err="1"/>
              <a:t>valiosos</a:t>
            </a:r>
            <a:r>
              <a:rPr lang="en-US" b="1" dirty="0"/>
              <a:t> …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211943" y="1543816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2" descr="Resultado de imagen para petrol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561" y="3058193"/>
            <a:ext cx="3908236" cy="282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615072" y="4929463"/>
            <a:ext cx="83663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solidFill>
                  <a:srgbClr val="0A3698"/>
                </a:solidFill>
              </a:rPr>
              <a:t>Si les </a:t>
            </a:r>
            <a:r>
              <a:rPr lang="en-US" sz="4400" b="1" dirty="0" err="1">
                <a:solidFill>
                  <a:srgbClr val="0A3698"/>
                </a:solidFill>
              </a:rPr>
              <a:t>podemos</a:t>
            </a:r>
            <a:r>
              <a:rPr lang="en-US" sz="4400" b="1" dirty="0">
                <a:solidFill>
                  <a:srgbClr val="0A3698"/>
                </a:solidFill>
              </a:rPr>
              <a:t> </a:t>
            </a:r>
            <a:r>
              <a:rPr lang="en-US" sz="4400" b="1" dirty="0" err="1">
                <a:solidFill>
                  <a:srgbClr val="0A3698"/>
                </a:solidFill>
              </a:rPr>
              <a:t>dar</a:t>
            </a:r>
            <a:r>
              <a:rPr lang="en-US" sz="4400" b="1" dirty="0">
                <a:solidFill>
                  <a:srgbClr val="0A3698"/>
                </a:solidFill>
              </a:rPr>
              <a:t> </a:t>
            </a:r>
            <a:r>
              <a:rPr lang="en-US" sz="4400" b="1" dirty="0" err="1">
                <a:solidFill>
                  <a:srgbClr val="0A3698"/>
                </a:solidFill>
              </a:rPr>
              <a:t>sentido</a:t>
            </a:r>
            <a:endParaRPr lang="en-US" sz="4400" b="1" dirty="0">
              <a:solidFill>
                <a:srgbClr val="0A3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86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703" y="1492639"/>
            <a:ext cx="6003822" cy="461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099917" y="2169811"/>
            <a:ext cx="816207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A3698"/>
                </a:solidFill>
              </a:rPr>
              <a:t>Nuestros</a:t>
            </a:r>
            <a:r>
              <a:rPr lang="en-US" sz="2800" dirty="0">
                <a:solidFill>
                  <a:srgbClr val="0A3698"/>
                </a:solidFill>
              </a:rPr>
              <a:t> </a:t>
            </a:r>
            <a:r>
              <a:rPr lang="en-US" sz="2800" dirty="0" err="1">
                <a:solidFill>
                  <a:srgbClr val="0A3698"/>
                </a:solidFill>
              </a:rPr>
              <a:t>sentimientos</a:t>
            </a:r>
            <a:endParaRPr lang="en-US" sz="2800" dirty="0">
              <a:solidFill>
                <a:srgbClr val="0A3698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A3698"/>
                </a:solidFill>
              </a:rPr>
              <a:t>Nuestras</a:t>
            </a:r>
            <a:r>
              <a:rPr lang="en-US" sz="2800" dirty="0">
                <a:solidFill>
                  <a:srgbClr val="0A3698"/>
                </a:solidFill>
              </a:rPr>
              <a:t> </a:t>
            </a:r>
            <a:r>
              <a:rPr lang="en-US" sz="2800" dirty="0" err="1">
                <a:solidFill>
                  <a:srgbClr val="0A3698"/>
                </a:solidFill>
              </a:rPr>
              <a:t>actitudes</a:t>
            </a:r>
            <a:endParaRPr lang="en-US" sz="2800" dirty="0">
              <a:solidFill>
                <a:srgbClr val="0A3698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A3698"/>
                </a:solidFill>
              </a:rPr>
              <a:t>Nuestas</a:t>
            </a:r>
            <a:r>
              <a:rPr lang="en-US" sz="2800" dirty="0">
                <a:solidFill>
                  <a:srgbClr val="0A3698"/>
                </a:solidFill>
              </a:rPr>
              <a:t> </a:t>
            </a:r>
            <a:r>
              <a:rPr lang="en-US" sz="2800" dirty="0" err="1">
                <a:solidFill>
                  <a:srgbClr val="0A3698"/>
                </a:solidFill>
              </a:rPr>
              <a:t>conexiones</a:t>
            </a:r>
            <a:r>
              <a:rPr lang="en-US" sz="2800" dirty="0">
                <a:solidFill>
                  <a:srgbClr val="0A3698"/>
                </a:solidFill>
              </a:rPr>
              <a:t> </a:t>
            </a:r>
            <a:r>
              <a:rPr lang="en-US" sz="2800" dirty="0" err="1">
                <a:solidFill>
                  <a:srgbClr val="0A3698"/>
                </a:solidFill>
              </a:rPr>
              <a:t>sociales</a:t>
            </a:r>
            <a:endParaRPr lang="en-US" sz="2800" dirty="0">
              <a:solidFill>
                <a:srgbClr val="0A3698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A3698"/>
                </a:solidFill>
              </a:rPr>
              <a:t>Nuestras</a:t>
            </a:r>
            <a:r>
              <a:rPr lang="en-US" sz="2800" dirty="0">
                <a:solidFill>
                  <a:srgbClr val="0A3698"/>
                </a:solidFill>
              </a:rPr>
              <a:t> </a:t>
            </a:r>
            <a:r>
              <a:rPr lang="en-US" sz="2800" dirty="0" err="1">
                <a:solidFill>
                  <a:srgbClr val="0A3698"/>
                </a:solidFill>
              </a:rPr>
              <a:t>intenciones</a:t>
            </a:r>
            <a:endParaRPr lang="en-US" sz="2800" dirty="0">
              <a:solidFill>
                <a:srgbClr val="0A3698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A3698"/>
                </a:solidFill>
              </a:rPr>
              <a:t>Lo que </a:t>
            </a:r>
            <a:r>
              <a:rPr lang="en-US" sz="2800" dirty="0" err="1">
                <a:solidFill>
                  <a:srgbClr val="0A3698"/>
                </a:solidFill>
              </a:rPr>
              <a:t>hicimos</a:t>
            </a:r>
            <a:endParaRPr lang="en-US" sz="2800" dirty="0">
              <a:solidFill>
                <a:srgbClr val="0A3698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A3698"/>
                </a:solidFill>
              </a:rPr>
              <a:t>Lo que </a:t>
            </a:r>
            <a:r>
              <a:rPr lang="en-US" sz="2800" dirty="0" err="1">
                <a:solidFill>
                  <a:srgbClr val="0A3698"/>
                </a:solidFill>
              </a:rPr>
              <a:t>hacemos</a:t>
            </a:r>
            <a:endParaRPr lang="en-US" sz="2800" dirty="0">
              <a:solidFill>
                <a:srgbClr val="0A3698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A3698"/>
                </a:solidFill>
              </a:rPr>
              <a:t>Lo que </a:t>
            </a:r>
            <a:r>
              <a:rPr lang="en-US" sz="2800" b="1" dirty="0" err="1">
                <a:solidFill>
                  <a:srgbClr val="0A3698"/>
                </a:solidFill>
              </a:rPr>
              <a:t>haremos</a:t>
            </a:r>
            <a:br>
              <a:rPr lang="en-US" sz="2000" b="1" dirty="0">
                <a:solidFill>
                  <a:srgbClr val="0A3698"/>
                </a:solidFill>
              </a:rPr>
            </a:br>
            <a:endParaRPr lang="en-US" sz="2000" b="1" dirty="0">
              <a:solidFill>
                <a:srgbClr val="0A3698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816483" y="1220168"/>
            <a:ext cx="5703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 Los </a:t>
            </a:r>
            <a:r>
              <a:rPr lang="en-US" sz="4000" dirty="0" err="1">
                <a:solidFill>
                  <a:srgbClr val="FF0000"/>
                </a:solidFill>
              </a:rPr>
              <a:t>datos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revelan</a:t>
            </a:r>
            <a:r>
              <a:rPr lang="en-US" sz="4000" dirty="0">
                <a:solidFill>
                  <a:srgbClr val="FF0000"/>
                </a:solidFill>
              </a:rPr>
              <a:t>:</a:t>
            </a:r>
            <a:endParaRPr lang="es-EC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4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689070" y="1360792"/>
            <a:ext cx="251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.</a:t>
            </a:r>
            <a:endParaRPr lang="es-EC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24971" y="10094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163" y="1891936"/>
            <a:ext cx="3124832" cy="4966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Resultado de imagen para MINERIA DE DAT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386" y="2580484"/>
            <a:ext cx="4785288" cy="35889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1 Rectángulo"/>
          <p:cNvSpPr/>
          <p:nvPr/>
        </p:nvSpPr>
        <p:spPr>
          <a:xfrm>
            <a:off x="2296751" y="1119959"/>
            <a:ext cx="96702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dirty="0">
                <a:solidFill>
                  <a:srgbClr val="0070C0"/>
                </a:solidFill>
              </a:rPr>
              <a:t>Abundancia de </a:t>
            </a:r>
            <a:r>
              <a:rPr lang="en-US" sz="4800" dirty="0" err="1">
                <a:solidFill>
                  <a:srgbClr val="0070C0"/>
                </a:solidFill>
              </a:rPr>
              <a:t>datos</a:t>
            </a:r>
            <a:endParaRPr lang="en-US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68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07" y="1627647"/>
            <a:ext cx="314325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557" y="3349068"/>
            <a:ext cx="26860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648" y="1726871"/>
            <a:ext cx="3682130" cy="162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D06651A-4882-470D-B925-2533DF15E45E}"/>
              </a:ext>
            </a:extLst>
          </p:cNvPr>
          <p:cNvSpPr txBox="1"/>
          <p:nvPr/>
        </p:nvSpPr>
        <p:spPr>
          <a:xfrm>
            <a:off x="6657031" y="4984614"/>
            <a:ext cx="425111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0070C0"/>
                </a:solidFill>
              </a:rPr>
              <a:t>    2021</a:t>
            </a:r>
            <a:endParaRPr lang="es-ES" sz="5400" b="1" dirty="0">
              <a:solidFill>
                <a:srgbClr val="0070C0"/>
              </a:solidFill>
            </a:endParaRPr>
          </a:p>
          <a:p>
            <a:r>
              <a:rPr lang="es-ES" sz="5400" b="1" dirty="0">
                <a:solidFill>
                  <a:srgbClr val="0070C0"/>
                </a:solidFill>
              </a:rPr>
              <a:t>cada segundo</a:t>
            </a:r>
            <a:endParaRPr lang="es-EC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34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http://www.deltaasesores.com/images/stories/esta/minutinternet2017.jpg"/>
          <p:cNvSpPr>
            <a:spLocks noChangeAspect="1" noChangeArrowheads="1"/>
          </p:cNvSpPr>
          <p:nvPr/>
        </p:nvSpPr>
        <p:spPr bwMode="auto">
          <a:xfrm>
            <a:off x="307975" y="-1570038"/>
            <a:ext cx="3829050" cy="35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6" descr="http://www.deltaasesores.com/images/stories/esta/minutinternet2017.jpg"/>
          <p:cNvSpPr>
            <a:spLocks noChangeAspect="1" noChangeArrowheads="1"/>
          </p:cNvSpPr>
          <p:nvPr/>
        </p:nvSpPr>
        <p:spPr bwMode="auto">
          <a:xfrm>
            <a:off x="460375" y="-1417638"/>
            <a:ext cx="3829050" cy="35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" name="AutoShape 9" descr="http://www.deltaasesores.com/images/stories/esta/minutinternet201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CEFEB0B-DAA1-4DE4-8D3A-4DE2741629BB}"/>
              </a:ext>
            </a:extLst>
          </p:cNvPr>
          <p:cNvSpPr txBox="1"/>
          <p:nvPr/>
        </p:nvSpPr>
        <p:spPr>
          <a:xfrm>
            <a:off x="2964873" y="6111907"/>
            <a:ext cx="6096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dirty="0">
                <a:solidFill>
                  <a:srgbClr val="0066FF"/>
                </a:solidFill>
              </a:rPr>
              <a:t>Fuente</a:t>
            </a:r>
            <a:r>
              <a:rPr lang="es-EC" sz="1050" dirty="0">
                <a:solidFill>
                  <a:srgbClr val="0066FF"/>
                </a:solidFill>
              </a:rPr>
              <a:t>: </a:t>
            </a:r>
            <a:r>
              <a:rPr lang="es-EC" sz="1200" dirty="0">
                <a:hlinkClick r:id="rId2"/>
              </a:rPr>
              <a:t>https://www.bondhighplus.com/2021/04/14/what-happen-in-an-internet-minute/</a:t>
            </a:r>
            <a:endParaRPr lang="es-EC" sz="1200" dirty="0"/>
          </a:p>
          <a:p>
            <a:endParaRPr lang="es-EC" sz="12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7A1D527-F1E4-4A32-B6D7-AAB6E303B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894" y="1054132"/>
            <a:ext cx="444817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774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"/>
          <p:cNvSpPr/>
          <p:nvPr/>
        </p:nvSpPr>
        <p:spPr>
          <a:xfrm>
            <a:off x="3984680" y="1755990"/>
            <a:ext cx="32840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EC" sz="3200" dirty="0">
                <a:solidFill>
                  <a:prstClr val="black"/>
                </a:solidFill>
              </a:rPr>
              <a:t>Todos los días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7108085" y="3402152"/>
            <a:ext cx="33287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EC" sz="3200" dirty="0">
                <a:solidFill>
                  <a:srgbClr val="C00000"/>
                </a:solidFill>
              </a:rPr>
              <a:t>	Todo momento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5847573" y="5341282"/>
            <a:ext cx="19279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200" dirty="0">
                <a:solidFill>
                  <a:srgbClr val="2818FC"/>
                </a:solidFill>
              </a:rPr>
              <a:t>Todo lugar</a:t>
            </a:r>
            <a:endParaRPr lang="es-EC" dirty="0">
              <a:solidFill>
                <a:srgbClr val="2818FC"/>
              </a:solidFill>
            </a:endParaRPr>
          </a:p>
        </p:txBody>
      </p:sp>
      <p:pic>
        <p:nvPicPr>
          <p:cNvPr id="21" name="Picture 6" descr="Resultado de imagen para da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234" y="2429772"/>
            <a:ext cx="3785414" cy="394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04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58" y="1312904"/>
            <a:ext cx="4163658" cy="27648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4" descr="Resultado de imagen para INTERNET DE LAS COSAS"/>
          <p:cNvSpPr>
            <a:spLocks noChangeAspect="1" noChangeArrowheads="1"/>
          </p:cNvSpPr>
          <p:nvPr/>
        </p:nvSpPr>
        <p:spPr bwMode="auto">
          <a:xfrm>
            <a:off x="155575" y="-1371600"/>
            <a:ext cx="65246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" name="AutoShape 6" descr="Resultado de imagen para INTERNET DE LAS COSAS"/>
          <p:cNvSpPr>
            <a:spLocks noChangeAspect="1" noChangeArrowheads="1"/>
          </p:cNvSpPr>
          <p:nvPr/>
        </p:nvSpPr>
        <p:spPr bwMode="auto">
          <a:xfrm>
            <a:off x="307975" y="-1219200"/>
            <a:ext cx="65246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4" name="AutoShape 8" descr="https://steemitimages.com/0x0/http:/internetparatodos.mx/cms/wp-content/uploads/2015/07/Destacada-Internet-cosas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752" y="1485900"/>
            <a:ext cx="3094723" cy="28291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107" name="Picture 11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128" y="4315069"/>
            <a:ext cx="3081126" cy="24531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Resultado de imagen para COMPRAS EN LINE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418" y="5115563"/>
            <a:ext cx="3008188" cy="13717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5 Rectángulo"/>
          <p:cNvSpPr/>
          <p:nvPr/>
        </p:nvSpPr>
        <p:spPr>
          <a:xfrm>
            <a:off x="5022682" y="3770091"/>
            <a:ext cx="18303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Fuentes</a:t>
            </a:r>
            <a:endParaRPr lang="es-EC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4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 Imagen">
            <a:extLst>
              <a:ext uri="{FF2B5EF4-FFF2-40B4-BE49-F238E27FC236}">
                <a16:creationId xmlns:a16="http://schemas.microsoft.com/office/drawing/2014/main" id="{04E3925B-884B-467E-8C86-8BB5E85D7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82" y="2248930"/>
            <a:ext cx="6345196" cy="3567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5 Rectángulo">
            <a:extLst>
              <a:ext uri="{FF2B5EF4-FFF2-40B4-BE49-F238E27FC236}">
                <a16:creationId xmlns:a16="http://schemas.microsoft.com/office/drawing/2014/main" id="{3941D3FB-69F2-4A3E-8460-8F3525CC1F56}"/>
              </a:ext>
            </a:extLst>
          </p:cNvPr>
          <p:cNvSpPr/>
          <p:nvPr/>
        </p:nvSpPr>
        <p:spPr>
          <a:xfrm>
            <a:off x="6975386" y="4641975"/>
            <a:ext cx="505391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800" b="1" dirty="0">
                <a:solidFill>
                  <a:srgbClr val="0A3698"/>
                </a:solidFill>
              </a:rPr>
              <a:t>No se está aprovechando  los datos que están generando  los diferentes  Entornos Digitales</a:t>
            </a:r>
          </a:p>
        </p:txBody>
      </p:sp>
      <p:pic>
        <p:nvPicPr>
          <p:cNvPr id="4" name="Picture 2" descr="Resultado de imagen para entornos virtuales de aprendizaje">
            <a:extLst>
              <a:ext uri="{FF2B5EF4-FFF2-40B4-BE49-F238E27FC236}">
                <a16:creationId xmlns:a16="http://schemas.microsoft.com/office/drawing/2014/main" id="{78896931-C43D-4F0D-99C8-A04902C3C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374" y="1427284"/>
            <a:ext cx="38576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271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30ACC18-ADA4-4E95-939C-B2CBD6688317}"/>
              </a:ext>
            </a:extLst>
          </p:cNvPr>
          <p:cNvSpPr/>
          <p:nvPr/>
        </p:nvSpPr>
        <p:spPr>
          <a:xfrm>
            <a:off x="1684180" y="1917886"/>
            <a:ext cx="2661678" cy="16655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C831BE9-504A-4B25-B1EF-0D3ED9E20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180" y="1238866"/>
            <a:ext cx="3556713" cy="1155754"/>
          </a:xfrm>
        </p:spPr>
        <p:txBody>
          <a:bodyPr>
            <a:normAutofit/>
          </a:bodyPr>
          <a:lstStyle/>
          <a:p>
            <a:r>
              <a:rPr lang="es-ES" sz="5400" b="1" dirty="0">
                <a:solidFill>
                  <a:srgbClr val="C00000"/>
                </a:solidFill>
                <a:latin typeface="+mn-lt"/>
              </a:rPr>
              <a:t>AGENDA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739E13-7253-4008-A5E7-78C55AA75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4180" y="2760460"/>
            <a:ext cx="8010726" cy="267677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EC" sz="4400" b="1" dirty="0">
                <a:solidFill>
                  <a:srgbClr val="00B0F0"/>
                </a:solidFill>
              </a:rPr>
              <a:t>Introducción a la ética </a:t>
            </a:r>
          </a:p>
          <a:p>
            <a:pPr marL="514350" indent="-514350">
              <a:buFont typeface="+mj-lt"/>
              <a:buAutoNum type="arabicPeriod"/>
            </a:pPr>
            <a:r>
              <a:rPr lang="es-EC" sz="4400" b="1" dirty="0">
                <a:solidFill>
                  <a:srgbClr val="00B0F0"/>
                </a:solidFill>
              </a:rPr>
              <a:t>Ética de la Inteligencia Artificial</a:t>
            </a:r>
          </a:p>
          <a:p>
            <a:pPr marL="514350" indent="-514350">
              <a:buFont typeface="+mj-lt"/>
              <a:buAutoNum type="arabicPeriod"/>
            </a:pPr>
            <a:r>
              <a:rPr lang="es-EC" sz="4400" b="1" dirty="0">
                <a:solidFill>
                  <a:srgbClr val="00B0F0"/>
                </a:solidFill>
              </a:rPr>
              <a:t>Los dilemas éticos</a:t>
            </a:r>
          </a:p>
          <a:p>
            <a:pPr marL="514350" indent="-514350">
              <a:buFont typeface="+mj-lt"/>
              <a:buAutoNum type="arabicPeriod"/>
            </a:pPr>
            <a:r>
              <a:rPr lang="es-EC" sz="4400" b="1" dirty="0">
                <a:solidFill>
                  <a:srgbClr val="00B0F0"/>
                </a:solidFill>
              </a:rPr>
              <a:t>Ética de los datos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20390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E9BB672-9822-4D61-BCDB-1E34F24E0C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76" t="13333" r="31287" b="7205"/>
          <a:stretch/>
        </p:blipFill>
        <p:spPr>
          <a:xfrm>
            <a:off x="3782072" y="1440872"/>
            <a:ext cx="7126073" cy="520989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F0D7DB1-663F-4241-963D-8260D85F56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27" y="2687782"/>
            <a:ext cx="3695573" cy="207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767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model of learning powered by technology 2">
            <a:extLst>
              <a:ext uri="{FF2B5EF4-FFF2-40B4-BE49-F238E27FC236}">
                <a16:creationId xmlns:a16="http://schemas.microsoft.com/office/drawing/2014/main" id="{7F4129EE-654F-4519-BB58-BED7A219D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386" y="1022864"/>
            <a:ext cx="5354595" cy="5733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7">
            <a:extLst>
              <a:ext uri="{FF2B5EF4-FFF2-40B4-BE49-F238E27FC236}">
                <a16:creationId xmlns:a16="http://schemas.microsoft.com/office/drawing/2014/main" id="{0BD29C95-3CFA-4963-A99B-0C844D2D1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0927" y="1164254"/>
            <a:ext cx="2971800" cy="1219200"/>
          </a:xfrm>
          <a:prstGeom prst="wedgeRectCallout">
            <a:avLst>
              <a:gd name="adj1" fmla="val -113661"/>
              <a:gd name="adj2" fmla="val 151301"/>
            </a:avLst>
          </a:prstGeom>
          <a:solidFill>
            <a:schemeClr val="bg1"/>
          </a:solidFill>
          <a:ln w="2857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Cada </a:t>
            </a:r>
            <a:r>
              <a:rPr lang="en-US" dirty="0" err="1">
                <a:solidFill>
                  <a:srgbClr val="0070C0"/>
                </a:solidFill>
              </a:rPr>
              <a:t>una</a:t>
            </a:r>
            <a:r>
              <a:rPr lang="en-US" dirty="0">
                <a:solidFill>
                  <a:srgbClr val="0070C0"/>
                </a:solidFill>
              </a:rPr>
              <a:t> de </a:t>
            </a:r>
            <a:r>
              <a:rPr lang="en-US" dirty="0" err="1">
                <a:solidFill>
                  <a:srgbClr val="0070C0"/>
                </a:solidFill>
              </a:rPr>
              <a:t>estas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interacciones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pueden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generar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datos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732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FDEC10A0-E678-4466-9E9E-437AE19A0676}"/>
              </a:ext>
            </a:extLst>
          </p:cNvPr>
          <p:cNvSpPr/>
          <p:nvPr/>
        </p:nvSpPr>
        <p:spPr>
          <a:xfrm>
            <a:off x="1528947" y="1364757"/>
            <a:ext cx="5206150" cy="1656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360A9423-F593-4F44-978D-4768A1F25E4E}"/>
              </a:ext>
            </a:extLst>
          </p:cNvPr>
          <p:cNvSpPr txBox="1"/>
          <p:nvPr/>
        </p:nvSpPr>
        <p:spPr>
          <a:xfrm>
            <a:off x="5469740" y="3321055"/>
            <a:ext cx="3998402" cy="14296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A3698"/>
                </a:solidFill>
              </a:rPr>
              <a:t>¿</a:t>
            </a:r>
            <a:r>
              <a:rPr lang="en-US" sz="2000" dirty="0" err="1">
                <a:solidFill>
                  <a:srgbClr val="0A3698"/>
                </a:solidFill>
              </a:rPr>
              <a:t>Cómo</a:t>
            </a:r>
            <a:r>
              <a:rPr lang="en-US" sz="2000" dirty="0">
                <a:solidFill>
                  <a:srgbClr val="0A3698"/>
                </a:solidFill>
              </a:rPr>
              <a:t> </a:t>
            </a:r>
            <a:r>
              <a:rPr lang="en-US" sz="2000" dirty="0" err="1">
                <a:solidFill>
                  <a:srgbClr val="0A3698"/>
                </a:solidFill>
              </a:rPr>
              <a:t>va</a:t>
            </a:r>
            <a:r>
              <a:rPr lang="en-US" sz="2000" dirty="0">
                <a:solidFill>
                  <a:srgbClr val="0A3698"/>
                </a:solidFill>
              </a:rPr>
              <a:t> </a:t>
            </a:r>
            <a:r>
              <a:rPr lang="en-US" sz="2000" dirty="0" err="1">
                <a:solidFill>
                  <a:srgbClr val="0A3698"/>
                </a:solidFill>
              </a:rPr>
              <a:t>tu</a:t>
            </a:r>
            <a:r>
              <a:rPr lang="en-US" sz="2000" dirty="0">
                <a:solidFill>
                  <a:srgbClr val="0A3698"/>
                </a:solidFill>
              </a:rPr>
              <a:t> </a:t>
            </a:r>
            <a:r>
              <a:rPr lang="en-US" sz="2000" dirty="0" err="1">
                <a:solidFill>
                  <a:srgbClr val="0A3698"/>
                </a:solidFill>
              </a:rPr>
              <a:t>curso</a:t>
            </a:r>
            <a:r>
              <a:rPr lang="en-US" sz="2000" dirty="0">
                <a:solidFill>
                  <a:srgbClr val="0A3698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A3698"/>
                </a:solidFill>
              </a:rPr>
              <a:t>¿</a:t>
            </a:r>
            <a:r>
              <a:rPr lang="en-US" sz="2000" dirty="0" err="1">
                <a:solidFill>
                  <a:srgbClr val="0A3698"/>
                </a:solidFill>
              </a:rPr>
              <a:t>Están</a:t>
            </a:r>
            <a:r>
              <a:rPr lang="en-US" sz="2000" dirty="0">
                <a:solidFill>
                  <a:srgbClr val="0A3698"/>
                </a:solidFill>
              </a:rPr>
              <a:t> </a:t>
            </a:r>
            <a:r>
              <a:rPr lang="en-US" sz="2000" dirty="0" err="1">
                <a:solidFill>
                  <a:srgbClr val="0A3698"/>
                </a:solidFill>
              </a:rPr>
              <a:t>los</a:t>
            </a:r>
            <a:r>
              <a:rPr lang="en-US" sz="2000" dirty="0">
                <a:solidFill>
                  <a:srgbClr val="0A3698"/>
                </a:solidFill>
              </a:rPr>
              <a:t> </a:t>
            </a:r>
            <a:r>
              <a:rPr lang="en-US" sz="2000" dirty="0" err="1">
                <a:solidFill>
                  <a:srgbClr val="0A3698"/>
                </a:solidFill>
              </a:rPr>
              <a:t>estudiantes</a:t>
            </a:r>
            <a:r>
              <a:rPr lang="en-US" sz="2000" dirty="0">
                <a:solidFill>
                  <a:srgbClr val="0A3698"/>
                </a:solidFill>
              </a:rPr>
              <a:t> </a:t>
            </a:r>
            <a:r>
              <a:rPr lang="en-US" sz="2000" dirty="0" err="1">
                <a:solidFill>
                  <a:srgbClr val="0A3698"/>
                </a:solidFill>
              </a:rPr>
              <a:t>aprendiendo</a:t>
            </a:r>
            <a:r>
              <a:rPr lang="en-US" sz="2000" dirty="0">
                <a:solidFill>
                  <a:srgbClr val="0A3698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A3698"/>
                </a:solidFill>
              </a:rPr>
              <a:t>¿</a:t>
            </a:r>
            <a:r>
              <a:rPr lang="en-US" sz="2000" dirty="0" err="1">
                <a:solidFill>
                  <a:srgbClr val="0A3698"/>
                </a:solidFill>
              </a:rPr>
              <a:t>Funcionan</a:t>
            </a:r>
            <a:r>
              <a:rPr lang="en-US" sz="2000" dirty="0">
                <a:solidFill>
                  <a:srgbClr val="0A3698"/>
                </a:solidFill>
              </a:rPr>
              <a:t> las </a:t>
            </a:r>
            <a:r>
              <a:rPr lang="en-US" sz="2000" dirty="0" err="1">
                <a:solidFill>
                  <a:srgbClr val="0A3698"/>
                </a:solidFill>
              </a:rPr>
              <a:t>estrategias</a:t>
            </a:r>
            <a:r>
              <a:rPr lang="en-US" sz="2000" dirty="0">
                <a:solidFill>
                  <a:srgbClr val="0A3698"/>
                </a:solidFill>
              </a:rPr>
              <a:t>?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CC6FA49D-8531-4B1D-9F25-2BE35BD369C3}"/>
              </a:ext>
            </a:extLst>
          </p:cNvPr>
          <p:cNvSpPr txBox="1"/>
          <p:nvPr/>
        </p:nvSpPr>
        <p:spPr>
          <a:xfrm>
            <a:off x="4769637" y="1710911"/>
            <a:ext cx="3585597" cy="14296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¿</a:t>
            </a:r>
            <a:r>
              <a:rPr lang="en-US" sz="2000" dirty="0" err="1"/>
              <a:t>Porqué</a:t>
            </a:r>
            <a:r>
              <a:rPr lang="en-US" sz="2000" dirty="0"/>
              <a:t> los </a:t>
            </a:r>
            <a:r>
              <a:rPr lang="en-US" sz="2000" dirty="0" err="1"/>
              <a:t>alumnos</a:t>
            </a:r>
            <a:r>
              <a:rPr lang="en-US" sz="2000" dirty="0"/>
              <a:t> se </a:t>
            </a:r>
            <a:r>
              <a:rPr lang="en-US" sz="2000" dirty="0" err="1"/>
              <a:t>retiran</a:t>
            </a:r>
            <a:r>
              <a:rPr lang="en-US" sz="20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¿En </a:t>
            </a:r>
            <a:r>
              <a:rPr lang="en-US" sz="2000" dirty="0" err="1"/>
              <a:t>que</a:t>
            </a:r>
            <a:r>
              <a:rPr lang="en-US" sz="2000" dirty="0"/>
              <a:t> </a:t>
            </a:r>
            <a:r>
              <a:rPr lang="en-US" sz="2000" dirty="0" err="1"/>
              <a:t>invertir</a:t>
            </a:r>
            <a:r>
              <a:rPr lang="en-US" sz="2000" dirty="0"/>
              <a:t> los </a:t>
            </a:r>
            <a:r>
              <a:rPr lang="en-US" sz="2000" dirty="0" err="1"/>
              <a:t>fondos</a:t>
            </a:r>
            <a:r>
              <a:rPr lang="en-US" sz="20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¿Como van </a:t>
            </a:r>
            <a:r>
              <a:rPr lang="en-US" sz="2000" dirty="0" err="1"/>
              <a:t>nuestros</a:t>
            </a:r>
            <a:r>
              <a:rPr lang="en-US" sz="2000" dirty="0"/>
              <a:t> </a:t>
            </a:r>
            <a:r>
              <a:rPr lang="en-US" sz="2000" dirty="0" err="1"/>
              <a:t>profesores</a:t>
            </a:r>
            <a:r>
              <a:rPr lang="en-US" sz="2000" dirty="0"/>
              <a:t>?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86AA3369-5125-4362-92B2-DF0CA81CD01E}"/>
              </a:ext>
            </a:extLst>
          </p:cNvPr>
          <p:cNvSpPr txBox="1"/>
          <p:nvPr/>
        </p:nvSpPr>
        <p:spPr>
          <a:xfrm>
            <a:off x="7364360" y="4883969"/>
            <a:ext cx="3276538" cy="14296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¿</a:t>
            </a:r>
            <a:r>
              <a:rPr lang="en-US" sz="2000" dirty="0" err="1"/>
              <a:t>Estoy</a:t>
            </a:r>
            <a:r>
              <a:rPr lang="en-US" sz="2000" dirty="0"/>
              <a:t> </a:t>
            </a:r>
            <a:r>
              <a:rPr lang="en-US" sz="2000" dirty="0" err="1"/>
              <a:t>estudiando</a:t>
            </a:r>
            <a:r>
              <a:rPr lang="en-US" sz="2000" dirty="0"/>
              <a:t> </a:t>
            </a:r>
            <a:r>
              <a:rPr lang="en-US" sz="2000" dirty="0" err="1"/>
              <a:t>suficiente</a:t>
            </a:r>
            <a:r>
              <a:rPr lang="en-US" sz="20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¿</a:t>
            </a:r>
            <a:r>
              <a:rPr lang="en-US" sz="2000" dirty="0" err="1"/>
              <a:t>Que</a:t>
            </a:r>
            <a:r>
              <a:rPr lang="en-US" sz="2000" dirty="0"/>
              <a:t> </a:t>
            </a:r>
            <a:r>
              <a:rPr lang="en-US" sz="2000" dirty="0" err="1"/>
              <a:t>hago</a:t>
            </a:r>
            <a:r>
              <a:rPr lang="en-US" sz="2000" dirty="0"/>
              <a:t> </a:t>
            </a:r>
            <a:r>
              <a:rPr lang="en-US" sz="2000" dirty="0" err="1"/>
              <a:t>para</a:t>
            </a:r>
            <a:r>
              <a:rPr lang="en-US" sz="2000" dirty="0"/>
              <a:t> </a:t>
            </a:r>
            <a:r>
              <a:rPr lang="en-US" sz="2000" dirty="0" err="1"/>
              <a:t>mejorar</a:t>
            </a:r>
            <a:r>
              <a:rPr lang="en-US" sz="20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¿</a:t>
            </a:r>
            <a:r>
              <a:rPr lang="en-US" sz="2000" dirty="0" err="1"/>
              <a:t>Donde</a:t>
            </a:r>
            <a:r>
              <a:rPr lang="en-US" sz="2000" dirty="0"/>
              <a:t> </a:t>
            </a:r>
            <a:r>
              <a:rPr lang="en-US" sz="2000" dirty="0" err="1"/>
              <a:t>estoy</a:t>
            </a:r>
            <a:r>
              <a:rPr lang="en-US" sz="2000" dirty="0"/>
              <a:t> </a:t>
            </a:r>
            <a:r>
              <a:rPr lang="en-US" sz="2000" dirty="0" err="1"/>
              <a:t>fallando</a:t>
            </a:r>
            <a:r>
              <a:rPr lang="en-US" sz="2000" dirty="0"/>
              <a:t>?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C8106B4-72CB-4891-8899-3E21AA9EE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796" y="4116192"/>
            <a:ext cx="3691927" cy="219739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2BB35FC-B5F9-4A9E-9B8E-CDAFED2EED89}"/>
              </a:ext>
            </a:extLst>
          </p:cNvPr>
          <p:cNvSpPr txBox="1"/>
          <p:nvPr/>
        </p:nvSpPr>
        <p:spPr>
          <a:xfrm>
            <a:off x="1372941" y="100716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2800" b="1" dirty="0">
                <a:solidFill>
                  <a:srgbClr val="C00000"/>
                </a:solidFill>
              </a:rPr>
              <a:t> Aplicación de la I.A en la Educación</a:t>
            </a:r>
            <a:endParaRPr lang="es-EC" sz="2800" dirty="0">
              <a:solidFill>
                <a:srgbClr val="C00000"/>
              </a:solidFill>
            </a:endParaRPr>
          </a:p>
        </p:txBody>
      </p:sp>
      <p:pic>
        <p:nvPicPr>
          <p:cNvPr id="12" name="Picture 2" descr="Resultado de imagen para universidad">
            <a:extLst>
              <a:ext uri="{FF2B5EF4-FFF2-40B4-BE49-F238E27FC236}">
                <a16:creationId xmlns:a16="http://schemas.microsoft.com/office/drawing/2014/main" id="{702F49CE-3A85-4CB0-A998-D6A1D73FB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56" y="2132867"/>
            <a:ext cx="2367207" cy="142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99820600-4C77-422D-85F8-9FC11605AE90}"/>
              </a:ext>
            </a:extLst>
          </p:cNvPr>
          <p:cNvSpPr txBox="1"/>
          <p:nvPr/>
        </p:nvSpPr>
        <p:spPr>
          <a:xfrm>
            <a:off x="3038763" y="6170355"/>
            <a:ext cx="70473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La Escuela, Colegio y Universidad 4.0  </a:t>
            </a:r>
            <a:r>
              <a:rPr lang="en-US" sz="2400" dirty="0" err="1"/>
              <a:t>basada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Datos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066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592287" y="2147896"/>
            <a:ext cx="8074704" cy="3709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3200" dirty="0"/>
              <a:t>Entender tus intereses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3200" dirty="0"/>
              <a:t>Comportamiento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3200" dirty="0"/>
              <a:t>Oportunidades de negocio.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3200" dirty="0"/>
              <a:t>Mejorar los servicios y generar propuesta de valor</a:t>
            </a: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0" y="10470"/>
            <a:ext cx="7184574" cy="16981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C" sz="3200" b="1" dirty="0">
              <a:solidFill>
                <a:srgbClr val="0A3698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52581" y="1220383"/>
            <a:ext cx="87248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C" sz="4000" b="1" dirty="0">
                <a:solidFill>
                  <a:srgbClr val="C00000"/>
                </a:solidFill>
              </a:rPr>
              <a:t>¿Qué se puede hacer con datos?</a:t>
            </a:r>
          </a:p>
        </p:txBody>
      </p:sp>
    </p:spTree>
    <p:extLst>
      <p:ext uri="{BB962C8B-B14F-4D97-AF65-F5344CB8AC3E}">
        <p14:creationId xmlns:p14="http://schemas.microsoft.com/office/powerpoint/2010/main" val="30367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4E06BA8-760B-42D7-B318-CB85867C4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2" t="2913" r="25879"/>
          <a:stretch/>
        </p:blipFill>
        <p:spPr>
          <a:xfrm>
            <a:off x="1047284" y="1179870"/>
            <a:ext cx="2919496" cy="507329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4E7D173-AA06-4FEB-9699-EC9BD26CFA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4" t="25170" r="18753" b="22822"/>
          <a:stretch/>
        </p:blipFill>
        <p:spPr>
          <a:xfrm>
            <a:off x="4659747" y="1360330"/>
            <a:ext cx="4206360" cy="349539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B7326D2-3E4B-4E1D-BF6F-3D3009138240}"/>
              </a:ext>
            </a:extLst>
          </p:cNvPr>
          <p:cNvSpPr txBox="1"/>
          <p:nvPr/>
        </p:nvSpPr>
        <p:spPr>
          <a:xfrm>
            <a:off x="7195127" y="4666673"/>
            <a:ext cx="3112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>
                <a:latin typeface="Ananda" pitchFamily="2" charset="0"/>
              </a:rPr>
              <a:t>en la </a:t>
            </a:r>
            <a:r>
              <a:rPr lang="es-ES" sz="4800" b="1" dirty="0">
                <a:latin typeface="Big John" panose="02000000000000000000" pitchFamily="50" charset="0"/>
              </a:rPr>
              <a:t>I.A</a:t>
            </a:r>
            <a:endParaRPr lang="es-EC" sz="4800" b="1" dirty="0">
              <a:latin typeface="Big John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1267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2B3E4543-681B-4DBA-B2BE-569EDDDB7936}"/>
              </a:ext>
            </a:extLst>
          </p:cNvPr>
          <p:cNvSpPr/>
          <p:nvPr/>
        </p:nvSpPr>
        <p:spPr>
          <a:xfrm>
            <a:off x="646547" y="1331418"/>
            <a:ext cx="3217530" cy="13910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00E62AB-997E-404A-BB6C-25506037C387}"/>
              </a:ext>
            </a:extLst>
          </p:cNvPr>
          <p:cNvSpPr txBox="1"/>
          <p:nvPr/>
        </p:nvSpPr>
        <p:spPr>
          <a:xfrm>
            <a:off x="646547" y="1547265"/>
            <a:ext cx="1060334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dirty="0"/>
              <a:t>Aparte de un gran avance y revolución de la IA , ahora mismo un “enorme negocio”, que se estima en unos </a:t>
            </a:r>
            <a:r>
              <a:rPr lang="es-ES" dirty="0">
                <a:hlinkClick r:id="rId2"/>
              </a:rPr>
              <a:t>190.000 millones de dólares</a:t>
            </a:r>
            <a:r>
              <a:rPr lang="es-ES" dirty="0"/>
              <a:t> (unos 170.000 millones de euros) para 2025, incluyendo </a:t>
            </a:r>
            <a:r>
              <a:rPr lang="es-ES" i="1" dirty="0"/>
              <a:t>hardware</a:t>
            </a:r>
            <a:r>
              <a:rPr lang="es-ES" dirty="0"/>
              <a:t>, </a:t>
            </a:r>
            <a:r>
              <a:rPr lang="es-ES" i="1" dirty="0"/>
              <a:t>software</a:t>
            </a:r>
            <a:r>
              <a:rPr lang="es-ES" dirty="0"/>
              <a:t> y servicios alrededor de la tecnología. Los datos son considerados ahora como el nuevo petróleo.</a:t>
            </a:r>
          </a:p>
          <a:p>
            <a:pPr algn="just"/>
            <a:endParaRPr lang="es-ES" sz="1200" dirty="0"/>
          </a:p>
          <a:p>
            <a:pPr algn="just"/>
            <a:r>
              <a:rPr lang="es-ES" dirty="0"/>
              <a:t>Este negocio tan apetitoso se lo disputan, entre otros, gigantes tecnológicos </a:t>
            </a:r>
          </a:p>
          <a:p>
            <a:pPr algn="just"/>
            <a:endParaRPr lang="es-ES" dirty="0"/>
          </a:p>
          <a:p>
            <a:pPr algn="just"/>
            <a:endParaRPr lang="es-ES" dirty="0"/>
          </a:p>
          <a:p>
            <a:pPr algn="just"/>
            <a:endParaRPr lang="es-ES" dirty="0"/>
          </a:p>
          <a:p>
            <a:pPr algn="just"/>
            <a:endParaRPr lang="es-ES" dirty="0"/>
          </a:p>
          <a:p>
            <a:pPr algn="just"/>
            <a:r>
              <a:rPr lang="es-ES" dirty="0"/>
              <a:t>“</a:t>
            </a:r>
            <a:r>
              <a:rPr lang="es-E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Cuyos intereses comerciales </a:t>
            </a:r>
            <a:r>
              <a:rPr lang="es-ES" dirty="0"/>
              <a:t>priman muchas veces sobre las consideraciones éticas poniendo en riesgo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privacidad de los usuarios o la utilización sin la debida supervisión de algunas aplicaciones</a:t>
            </a:r>
            <a:r>
              <a:rPr lang="es-ES" dirty="0"/>
              <a:t>” (Sierra, 2021).</a:t>
            </a:r>
          </a:p>
          <a:p>
            <a:pPr algn="just"/>
            <a:endParaRPr lang="es-EC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0F9E57F-EBBB-4D53-87BC-18B625D1DA4F}"/>
              </a:ext>
            </a:extLst>
          </p:cNvPr>
          <p:cNvSpPr txBox="1"/>
          <p:nvPr/>
        </p:nvSpPr>
        <p:spPr>
          <a:xfrm>
            <a:off x="2130135" y="4963585"/>
            <a:ext cx="911975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dirty="0"/>
              <a:t>Un ejemplo de estos usos controvertidos fue el llevado a cabo por Microsoft cuando decidió lanzar su </a:t>
            </a:r>
            <a:r>
              <a:rPr lang="es-ES" sz="2000" dirty="0" err="1">
                <a:hlinkClick r:id="rId3"/>
              </a:rPr>
              <a:t>bot</a:t>
            </a:r>
            <a:r>
              <a:rPr lang="es-ES" sz="2000" dirty="0">
                <a:hlinkClick r:id="rId3"/>
              </a:rPr>
              <a:t> </a:t>
            </a:r>
            <a:r>
              <a:rPr lang="es-ES" sz="2000" dirty="0" err="1">
                <a:hlinkClick r:id="rId3"/>
              </a:rPr>
              <a:t>Tay</a:t>
            </a:r>
            <a:r>
              <a:rPr lang="es-ES" sz="2000" dirty="0"/>
              <a:t>. Este </a:t>
            </a:r>
            <a:r>
              <a:rPr lang="es-ES" sz="2000" b="1" dirty="0" err="1"/>
              <a:t>chatbot</a:t>
            </a:r>
            <a:r>
              <a:rPr lang="es-ES" sz="2000" dirty="0"/>
              <a:t> basado en IA “estuvo navegando por sí solo en Twitter y al cabo de unas horas empezó a publicar tuits racistas y misóginos porque había cogido lo mejor de cada casa en esta red social”. A las 16 horas del lanzamiento la firma tuvo que desactivarlo.</a:t>
            </a:r>
            <a:endParaRPr lang="es-EC" sz="2000" dirty="0"/>
          </a:p>
        </p:txBody>
      </p:sp>
      <p:pic>
        <p:nvPicPr>
          <p:cNvPr id="1026" name="Picture 2" descr="Google y Amazon firman la paz: sus servicios ya se hablan - MuyComputer">
            <a:extLst>
              <a:ext uri="{FF2B5EF4-FFF2-40B4-BE49-F238E27FC236}">
                <a16:creationId xmlns:a16="http://schemas.microsoft.com/office/drawing/2014/main" id="{28A6EB4D-F0D2-4EF6-AC7F-7C201FC71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504" y="2968899"/>
            <a:ext cx="1381991" cy="829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 de Facebook: la historia y el significado del logotipo, la marca y el  símbolo. | png, vector">
            <a:extLst>
              <a:ext uri="{FF2B5EF4-FFF2-40B4-BE49-F238E27FC236}">
                <a16:creationId xmlns:a16="http://schemas.microsoft.com/office/drawing/2014/main" id="{CA85CE31-7187-4E6D-964C-C0C415CFC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710" y="2676914"/>
            <a:ext cx="2512290" cy="141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crosoft libero el código fuente del motor de almacenamiento extensible  (JET Blue) | Linux Adictos">
            <a:extLst>
              <a:ext uri="{FF2B5EF4-FFF2-40B4-BE49-F238E27FC236}">
                <a16:creationId xmlns:a16="http://schemas.microsoft.com/office/drawing/2014/main" id="{C593DBFE-B277-4BDE-B210-7FF6B4B8A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445" y="2972872"/>
            <a:ext cx="1877290" cy="93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sersa, ejemplo de caso de éxito para IBM - Asersa">
            <a:extLst>
              <a:ext uri="{FF2B5EF4-FFF2-40B4-BE49-F238E27FC236}">
                <a16:creationId xmlns:a16="http://schemas.microsoft.com/office/drawing/2014/main" id="{FE5AB2B2-D002-4177-96CA-C17F58C3C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065" y="3014402"/>
            <a:ext cx="1547813" cy="73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FD56246-B46B-4842-8ABF-0C768DC4B0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15" y="5040326"/>
            <a:ext cx="1298453" cy="163687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AD086D3-092F-4EAF-B2A1-BD88B7B72B72}"/>
              </a:ext>
            </a:extLst>
          </p:cNvPr>
          <p:cNvSpPr txBox="1"/>
          <p:nvPr/>
        </p:nvSpPr>
        <p:spPr>
          <a:xfrm>
            <a:off x="594012" y="93757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rgbClr val="FF0000"/>
                </a:solidFill>
              </a:rPr>
              <a:t>LA GRAN BATALLA</a:t>
            </a:r>
            <a:endParaRPr lang="es-EC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9125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EB3FAB2-76FD-4F78-A6BC-31207F16A3B9}"/>
              </a:ext>
            </a:extLst>
          </p:cNvPr>
          <p:cNvSpPr txBox="1"/>
          <p:nvPr/>
        </p:nvSpPr>
        <p:spPr>
          <a:xfrm>
            <a:off x="4505507" y="3350742"/>
            <a:ext cx="663387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/>
            <a:r>
              <a:rPr lang="es-ES" sz="2800" b="1" dirty="0">
                <a:solidFill>
                  <a:srgbClr val="7030A0"/>
                </a:solidFill>
              </a:rPr>
              <a:t>2. ¿Sabe dónde se almacenan los datos de los alumnos y quién tiene acceso a ellos?</a:t>
            </a:r>
            <a:endParaRPr lang="es-EC" sz="2800" b="1" dirty="0">
              <a:solidFill>
                <a:srgbClr val="7030A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92069A2-F506-4F33-8390-0060211C0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21" y="2382163"/>
            <a:ext cx="3759525" cy="3845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62EFC80-E126-4403-8C6F-E4A86F1AC71A}"/>
              </a:ext>
            </a:extLst>
          </p:cNvPr>
          <p:cNvSpPr txBox="1"/>
          <p:nvPr/>
        </p:nvSpPr>
        <p:spPr>
          <a:xfrm>
            <a:off x="3550390" y="1642430"/>
            <a:ext cx="78842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solidFill>
                  <a:srgbClr val="7030A0"/>
                </a:solidFill>
              </a:rPr>
              <a:t>1. ¿ Ha leído siempre las políticas de privacidad y las condiciones de servicio antes de  aceptar los servicios de aplicaciones??</a:t>
            </a:r>
            <a:endParaRPr lang="es-EC" sz="2400" b="1" dirty="0">
              <a:solidFill>
                <a:srgbClr val="7030A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430467A-C989-4DFB-8406-90CA64170367}"/>
              </a:ext>
            </a:extLst>
          </p:cNvPr>
          <p:cNvSpPr txBox="1"/>
          <p:nvPr/>
        </p:nvSpPr>
        <p:spPr>
          <a:xfrm>
            <a:off x="5994401" y="502361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b="1" dirty="0">
                <a:solidFill>
                  <a:srgbClr val="0066FF"/>
                </a:solidFill>
              </a:rPr>
              <a:t>https://www.menti.com/htk5bdf1en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B6C91BF-AF66-46A7-92D1-9A26BEE0EB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038" y="4881799"/>
            <a:ext cx="868363" cy="88819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5D1CCC8-2A90-4D13-8DEE-5485B266883F}"/>
              </a:ext>
            </a:extLst>
          </p:cNvPr>
          <p:cNvSpPr txBox="1"/>
          <p:nvPr/>
        </p:nvSpPr>
        <p:spPr>
          <a:xfrm>
            <a:off x="909561" y="123693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REFLEXIONO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21991718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2979299-B27F-46E6-B832-1C45DB40F6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3" r="18079"/>
          <a:stretch/>
        </p:blipFill>
        <p:spPr>
          <a:xfrm>
            <a:off x="8811528" y="1683083"/>
            <a:ext cx="3223967" cy="453967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04F9315-9560-4A2A-B6DD-E22FCF9896F7}"/>
              </a:ext>
            </a:extLst>
          </p:cNvPr>
          <p:cNvSpPr txBox="1"/>
          <p:nvPr/>
        </p:nvSpPr>
        <p:spPr>
          <a:xfrm>
            <a:off x="362519" y="1223185"/>
            <a:ext cx="87989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C00000"/>
                </a:solidFill>
              </a:rPr>
              <a:t>Reflexiono de la utilización de los datos de los alumnos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DA60FD9-7C4C-4415-9EE8-481643E5387F}"/>
              </a:ext>
            </a:extLst>
          </p:cNvPr>
          <p:cNvSpPr txBox="1"/>
          <p:nvPr/>
        </p:nvSpPr>
        <p:spPr>
          <a:xfrm>
            <a:off x="507828" y="1877864"/>
            <a:ext cx="8508353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0070C0"/>
                </a:solidFill>
              </a:rPr>
              <a:t>USO DE LOS DATOS DE LOS ESTUDIANTES</a:t>
            </a:r>
          </a:p>
          <a:p>
            <a:endParaRPr lang="es-E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¿Lees siempre las políticas de privacidad y las condiciones de servicio antes de </a:t>
            </a:r>
          </a:p>
          <a:p>
            <a:r>
              <a:rPr lang="es-ES" sz="2000" dirty="0"/>
              <a:t>       hacer clic para aceptar los servicios de la empresa?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¿Se pide permiso a los padres para utilizar herramientas digitales en el aula?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¿Sabe dónde se almacenan los datos de los alumnos y quién tiene acceso a ellos?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¿Cómo se garantiza la privacidad de los alumnos cuando se utilizan herramientas digitales?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¿Quién es el responsable si algo va mal?</a:t>
            </a:r>
          </a:p>
        </p:txBody>
      </p:sp>
    </p:spTree>
    <p:extLst>
      <p:ext uri="{BB962C8B-B14F-4D97-AF65-F5344CB8AC3E}">
        <p14:creationId xmlns:p14="http://schemas.microsoft.com/office/powerpoint/2010/main" val="26244549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ED5B68E-BEE7-453E-B032-27C7D7F4286B}"/>
              </a:ext>
            </a:extLst>
          </p:cNvPr>
          <p:cNvSpPr txBox="1"/>
          <p:nvPr/>
        </p:nvSpPr>
        <p:spPr>
          <a:xfrm>
            <a:off x="4453300" y="1797615"/>
            <a:ext cx="6556445" cy="40318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s-ES" sz="3200" dirty="0"/>
              <a:t>Hoy en día utilizamos una gran variedad de herramientas digitales para ayudar a los estudiantes a aprender y que están generando una gran cantidad de datos. Por aquello es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importante saber dónde se almacenan los datos y quién tiene acceso a ellos</a:t>
            </a:r>
            <a:r>
              <a:rPr lang="es-ES" sz="3200" dirty="0"/>
              <a:t>.</a:t>
            </a:r>
            <a:endParaRPr lang="es-EC" sz="3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0D1B9A5-0292-491E-B796-CDC1712CF5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0" t="11418" r="12182" b="9309"/>
          <a:stretch/>
        </p:blipFill>
        <p:spPr>
          <a:xfrm>
            <a:off x="443345" y="1585178"/>
            <a:ext cx="3742100" cy="390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4133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A4D2E80-DC24-48C3-8BA1-2DA2E2276A3D}"/>
              </a:ext>
            </a:extLst>
          </p:cNvPr>
          <p:cNvSpPr/>
          <p:nvPr/>
        </p:nvSpPr>
        <p:spPr>
          <a:xfrm>
            <a:off x="516225" y="1449233"/>
            <a:ext cx="6454846" cy="12930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A63C6A4-6C5E-4C5F-B752-16993ABFC495}"/>
              </a:ext>
            </a:extLst>
          </p:cNvPr>
          <p:cNvSpPr txBox="1"/>
          <p:nvPr/>
        </p:nvSpPr>
        <p:spPr>
          <a:xfrm>
            <a:off x="438953" y="1080939"/>
            <a:ext cx="65321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</a:t>
            </a:r>
            <a:r>
              <a:rPr lang="es-EC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deepfakes</a:t>
            </a:r>
            <a:r>
              <a:rPr lang="es-EC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fabricación y manipulación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D219018-C506-4053-8BAF-68AD4EB773C8}"/>
              </a:ext>
            </a:extLst>
          </p:cNvPr>
          <p:cNvSpPr txBox="1"/>
          <p:nvPr/>
        </p:nvSpPr>
        <p:spPr>
          <a:xfrm>
            <a:off x="2741482" y="2084431"/>
            <a:ext cx="836897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s-ES" dirty="0"/>
              <a:t>Los rápidos avances en IA han permitido la producción de medios sintéticos, conocidos coloquialmente como </a:t>
            </a:r>
            <a:r>
              <a:rPr lang="es-ES" dirty="0" err="1"/>
              <a:t>deepfakes</a:t>
            </a:r>
            <a:r>
              <a:rPr lang="es-ES" dirty="0"/>
              <a:t>. Los </a:t>
            </a:r>
            <a:r>
              <a:rPr lang="es-ES" dirty="0" err="1"/>
              <a:t>deepfakes</a:t>
            </a:r>
            <a:r>
              <a:rPr lang="es-ES" dirty="0"/>
              <a:t> se </a:t>
            </a:r>
            <a:r>
              <a:rPr lang="es-ES" b="1" u="sng" dirty="0"/>
              <a:t>refieren a la generación, manipulación y modificación algorítmica de pistas de audio, vídeos, imágenes y textos con el fin de engaña</a:t>
            </a:r>
            <a:r>
              <a:rPr lang="es-ES" dirty="0"/>
              <a:t>r a la gente o cambiar su significado original.</a:t>
            </a:r>
            <a:endParaRPr lang="es-EC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371B832-E00B-4AA0-B136-8D6B7611FD7D}"/>
              </a:ext>
            </a:extLst>
          </p:cNvPr>
          <p:cNvSpPr txBox="1"/>
          <p:nvPr/>
        </p:nvSpPr>
        <p:spPr>
          <a:xfrm>
            <a:off x="3923071" y="3690357"/>
            <a:ext cx="7317584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s-ES" dirty="0"/>
              <a:t>Esto puede parecer tecnología avanzada y como tal fuera del alcance de nuestros estudiantes, pero no lo es. Por ejemplo, los usuarios de </a:t>
            </a:r>
            <a:r>
              <a:rPr lang="es-ES" dirty="0" err="1"/>
              <a:t>TikTok</a:t>
            </a:r>
            <a:r>
              <a:rPr lang="es-ES" dirty="0"/>
              <a:t> ya pueden utilizar aplicaciones que permiten intercambiar rápida y fácilmente rostros en vídeos y fotos y difundir medios falsos, causando un daño irreparable a sus compañeros. Por eso es importante enseñar a los alumnos sobre los medios fabricados, ayudarles a reconocer las falsificaciones y recordarles las consecuencias de producir y difundir contenidos inapropiados. </a:t>
            </a:r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842B8E9-F073-40F2-A907-DC086B859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1" y="1994715"/>
            <a:ext cx="2565991" cy="1443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7EBE03D-A057-4FD7-AC81-009394CEC7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45" y="3765242"/>
            <a:ext cx="3925455" cy="220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20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B7C3D09-819D-40AD-AD1D-89E2A4ECABAD}"/>
              </a:ext>
            </a:extLst>
          </p:cNvPr>
          <p:cNvSpPr/>
          <p:nvPr/>
        </p:nvSpPr>
        <p:spPr>
          <a:xfrm>
            <a:off x="2630162" y="1777277"/>
            <a:ext cx="2223100" cy="15701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A31B33E8-3FF0-491C-A39B-7BF76E0C9704}"/>
              </a:ext>
            </a:extLst>
          </p:cNvPr>
          <p:cNvSpPr txBox="1">
            <a:spLocks/>
          </p:cNvSpPr>
          <p:nvPr/>
        </p:nvSpPr>
        <p:spPr>
          <a:xfrm>
            <a:off x="2565507" y="1379216"/>
            <a:ext cx="2287755" cy="673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rgbClr val="C00000"/>
                </a:solidFill>
                <a:latin typeface="+mn-lt"/>
              </a:rPr>
              <a:t>Objetivo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B47BD98A-3B34-4679-8D0D-2B360B6DD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3" y="2721024"/>
            <a:ext cx="3275448" cy="245658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4996CA2-5019-4A3A-8C44-793292D58C02}"/>
              </a:ext>
            </a:extLst>
          </p:cNvPr>
          <p:cNvSpPr txBox="1"/>
          <p:nvPr/>
        </p:nvSpPr>
        <p:spPr>
          <a:xfrm>
            <a:off x="3411081" y="2300346"/>
            <a:ext cx="7917548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s-ES" sz="3600" dirty="0"/>
              <a:t>Reflexionar la importancia  de una orientación ética y un cimiento normativo que permitirá crear un fuerte respeto por el estado de derecho en el mundo digital y la búsqueda permanente del bien común de la humanidad en su conjunto. </a:t>
            </a:r>
            <a:endParaRPr lang="es-EC" sz="3600" dirty="0"/>
          </a:p>
        </p:txBody>
      </p:sp>
    </p:spTree>
    <p:extLst>
      <p:ext uri="{BB962C8B-B14F-4D97-AF65-F5344CB8AC3E}">
        <p14:creationId xmlns:p14="http://schemas.microsoft.com/office/powerpoint/2010/main" val="16410423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a 14">
            <a:extLst>
              <a:ext uri="{FF2B5EF4-FFF2-40B4-BE49-F238E27FC236}">
                <a16:creationId xmlns:a16="http://schemas.microsoft.com/office/drawing/2014/main" id="{FDABAFBF-6E3B-4BA4-9219-3D1FB29F43E2}"/>
              </a:ext>
            </a:extLst>
          </p:cNvPr>
          <p:cNvGraphicFramePr>
            <a:graphicFrameLocks noGrp="1"/>
          </p:cNvGraphicFramePr>
          <p:nvPr/>
        </p:nvGraphicFramePr>
        <p:xfrm>
          <a:off x="1607127" y="2429745"/>
          <a:ext cx="8977746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8873">
                  <a:extLst>
                    <a:ext uri="{9D8B030D-6E8A-4147-A177-3AD203B41FA5}">
                      <a16:colId xmlns:a16="http://schemas.microsoft.com/office/drawing/2014/main" val="1106591760"/>
                    </a:ext>
                  </a:extLst>
                </a:gridCol>
                <a:gridCol w="4488873">
                  <a:extLst>
                    <a:ext uri="{9D8B030D-6E8A-4147-A177-3AD203B41FA5}">
                      <a16:colId xmlns:a16="http://schemas.microsoft.com/office/drawing/2014/main" val="33548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ACTIVIDAD </a:t>
                      </a:r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ENLACE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475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/>
                        <a:t>Tutorial para detectar caras falsas </a:t>
                      </a:r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>
                          <a:hlinkClick r:id="rId2"/>
                        </a:rPr>
                        <a:t>https://www.whichfaceisreal.com/learn.html</a:t>
                      </a:r>
                      <a:endParaRPr lang="es-EC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886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b="1" dirty="0"/>
                        <a:t>Simulador de detección de fotos falsos</a:t>
                      </a:r>
                    </a:p>
                    <a:p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>
                          <a:hlinkClick r:id="rId3"/>
                        </a:rPr>
                        <a:t>https://www.whichfaceisreal.com/index.php</a:t>
                      </a:r>
                      <a:endParaRPr lang="es-EC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791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b="1" dirty="0"/>
                        <a:t>Simulador de detección de videos falsos</a:t>
                      </a:r>
                    </a:p>
                    <a:p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>
                          <a:hlinkClick r:id="rId4"/>
                        </a:rPr>
                        <a:t>https://detectfakes.media.mit.edu/</a:t>
                      </a:r>
                      <a:endParaRPr lang="es-EC" dirty="0"/>
                    </a:p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725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b="1" dirty="0"/>
                        <a:t>Test para identificar un </a:t>
                      </a:r>
                      <a:r>
                        <a:rPr lang="es-EC" b="1" dirty="0" err="1"/>
                        <a:t>deepfake</a:t>
                      </a:r>
                      <a:endParaRPr lang="es-EC" b="1" dirty="0"/>
                    </a:p>
                    <a:p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>
                          <a:hlinkClick r:id="rId5"/>
                        </a:rPr>
                        <a:t>https://www.spotdeepfakes.org/es-ES/</a:t>
                      </a:r>
                      <a:endParaRPr lang="es-EC" dirty="0"/>
                    </a:p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654224"/>
                  </a:ext>
                </a:extLst>
              </a:tr>
            </a:tbl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8ADED935-3425-448E-9CAC-3CEDE425C8F7}"/>
              </a:ext>
            </a:extLst>
          </p:cNvPr>
          <p:cNvSpPr txBox="1"/>
          <p:nvPr/>
        </p:nvSpPr>
        <p:spPr>
          <a:xfrm>
            <a:off x="2549236" y="1204707"/>
            <a:ext cx="66766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rgbClr val="FF0000"/>
                </a:solidFill>
              </a:rPr>
              <a:t>SIMULANDO LA REALIDAD - APRENDO</a:t>
            </a:r>
            <a:endParaRPr lang="es-EC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1521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1E621145-1D11-44F1-9CC0-5343169FA371}"/>
              </a:ext>
            </a:extLst>
          </p:cNvPr>
          <p:cNvSpPr txBox="1"/>
          <p:nvPr/>
        </p:nvSpPr>
        <p:spPr>
          <a:xfrm>
            <a:off x="2981180" y="1279297"/>
            <a:ext cx="56363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s-ES" sz="3200" b="1" dirty="0">
                <a:solidFill>
                  <a:srgbClr val="FF0000"/>
                </a:solidFill>
              </a:rPr>
              <a:t>MARCOS Y REGULACIONES IA</a:t>
            </a:r>
            <a:endParaRPr lang="es-EC" sz="3200" b="1" dirty="0">
              <a:solidFill>
                <a:srgbClr val="FF000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180029B-457A-411B-8FE4-EC79BAEB4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923" y="2051338"/>
            <a:ext cx="4848225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4001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8D50FC99-78A9-410A-8FF0-1313F117146D}"/>
              </a:ext>
            </a:extLst>
          </p:cNvPr>
          <p:cNvSpPr txBox="1"/>
          <p:nvPr/>
        </p:nvSpPr>
        <p:spPr>
          <a:xfrm>
            <a:off x="2564472" y="4911260"/>
            <a:ext cx="86267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dirty="0"/>
              <a:t>Hace poco, la </a:t>
            </a:r>
            <a:r>
              <a:rPr lang="es-ES" b="1" dirty="0"/>
              <a:t>UNESCO (Organización de las Naciones Unidas para la Educación, la Ciencia y la Cultura)</a:t>
            </a:r>
            <a:r>
              <a:rPr lang="es-ES" dirty="0"/>
              <a:t> que resumieron en 11 principios </a:t>
            </a:r>
            <a:r>
              <a:rPr lang="es-ES" dirty="0">
                <a:solidFill>
                  <a:srgbClr val="0066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éticos de la inteligencia artificial</a:t>
            </a:r>
            <a:r>
              <a:rPr lang="es-ES" dirty="0">
                <a:solidFill>
                  <a:srgbClr val="0066FF"/>
                </a:solidFill>
              </a:rPr>
              <a:t>  </a:t>
            </a:r>
            <a:r>
              <a:rPr lang="es-ES" dirty="0"/>
              <a:t>como: </a:t>
            </a:r>
          </a:p>
          <a:p>
            <a:pPr algn="just"/>
            <a:r>
              <a:rPr lang="es-ES" dirty="0"/>
              <a:t> la defensa de la dignidad humana, los derechos y libertades fundamentales, la no discriminación, la fiabilidad, la vida en armonía y la protección al medio ambiente.</a:t>
            </a:r>
            <a:endParaRPr lang="es-EC" dirty="0"/>
          </a:p>
        </p:txBody>
      </p:sp>
      <p:pic>
        <p:nvPicPr>
          <p:cNvPr id="2050" name="Picture 2" descr="Qué es la UNESCO? - MI REVISTA DOCENTE">
            <a:extLst>
              <a:ext uri="{FF2B5EF4-FFF2-40B4-BE49-F238E27FC236}">
                <a16:creationId xmlns:a16="http://schemas.microsoft.com/office/drawing/2014/main" id="{716A8F34-51B4-4D79-B820-882F27409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10" y="4876702"/>
            <a:ext cx="1580025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4BF2D1D9-FD25-400E-B1FB-11707552BF06}"/>
              </a:ext>
            </a:extLst>
          </p:cNvPr>
          <p:cNvGraphicFramePr/>
          <p:nvPr/>
        </p:nvGraphicFramePr>
        <p:xfrm>
          <a:off x="1717965" y="1176663"/>
          <a:ext cx="8128000" cy="4158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6C8CC3DA-B294-4B4A-8CFF-0B60C70659A4}"/>
              </a:ext>
            </a:extLst>
          </p:cNvPr>
          <p:cNvSpPr txBox="1"/>
          <p:nvPr/>
        </p:nvSpPr>
        <p:spPr>
          <a:xfrm>
            <a:off x="8514595" y="1901975"/>
            <a:ext cx="13313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s-ES" dirty="0"/>
              <a:t>No dañar, destruir o engañar</a:t>
            </a:r>
            <a:endParaRPr lang="es-EC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04A289C-A1F2-4454-8155-302F483561E9}"/>
              </a:ext>
            </a:extLst>
          </p:cNvPr>
          <p:cNvSpPr txBox="1"/>
          <p:nvPr/>
        </p:nvSpPr>
        <p:spPr>
          <a:xfrm>
            <a:off x="1069333" y="1176663"/>
            <a:ext cx="84888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solidFill>
                  <a:srgbClr val="FF0000"/>
                </a:solidFill>
              </a:rPr>
              <a:t>COMITÉ DE INTELIGENCIA ARTIFICIAL DEL REINO UNIDO </a:t>
            </a:r>
            <a:endParaRPr lang="es-E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6304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Diagrama 21">
            <a:extLst>
              <a:ext uri="{FF2B5EF4-FFF2-40B4-BE49-F238E27FC236}">
                <a16:creationId xmlns:a16="http://schemas.microsoft.com/office/drawing/2014/main" id="{91A33370-6006-42A5-84D7-5A0C787EC263}"/>
              </a:ext>
            </a:extLst>
          </p:cNvPr>
          <p:cNvGraphicFramePr/>
          <p:nvPr/>
        </p:nvGraphicFramePr>
        <p:xfrm>
          <a:off x="1366886" y="1112364"/>
          <a:ext cx="9558779" cy="5578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6" name="Imagen 25">
            <a:extLst>
              <a:ext uri="{FF2B5EF4-FFF2-40B4-BE49-F238E27FC236}">
                <a16:creationId xmlns:a16="http://schemas.microsoft.com/office/drawing/2014/main" id="{7715D87C-E13F-4BFB-B53E-B4C5DBA824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602" y="2502031"/>
            <a:ext cx="2587461" cy="206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9468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7BA0AD47-EBAF-488D-9CD1-48ABDF9FAB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7177807"/>
              </p:ext>
            </p:extLst>
          </p:nvPr>
        </p:nvGraphicFramePr>
        <p:xfrm>
          <a:off x="3956440" y="106238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7C4E68FE-A213-4577-BFD2-25736AA3F0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4665" y="1828800"/>
            <a:ext cx="2771775" cy="16764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27DEB58-7D46-4D5D-8079-9FF4EEC67FD9}"/>
              </a:ext>
            </a:extLst>
          </p:cNvPr>
          <p:cNvSpPr txBox="1"/>
          <p:nvPr/>
        </p:nvSpPr>
        <p:spPr>
          <a:xfrm>
            <a:off x="213302" y="326740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s-EC" dirty="0">
                <a:solidFill>
                  <a:srgbClr val="0070C0"/>
                </a:solidFill>
              </a:rPr>
            </a:br>
            <a:r>
              <a:rPr lang="es-EC" b="0" i="0" u="sng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DIRECTRICES ÉTICAS PARA UNA IA FIABLE</a:t>
            </a:r>
            <a:endParaRPr lang="es-EC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0588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6D5FCA5-2ACD-4560-9A09-6EC99BAE2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141" y="1591108"/>
            <a:ext cx="575310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994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CE7B249-4009-4BE7-AE0C-31417854C304}"/>
              </a:ext>
            </a:extLst>
          </p:cNvPr>
          <p:cNvSpPr/>
          <p:nvPr/>
        </p:nvSpPr>
        <p:spPr>
          <a:xfrm>
            <a:off x="1589288" y="1668061"/>
            <a:ext cx="5185138" cy="8890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90A163-236B-417F-A1AE-4512D4F146C5}"/>
              </a:ext>
            </a:extLst>
          </p:cNvPr>
          <p:cNvSpPr txBox="1"/>
          <p:nvPr/>
        </p:nvSpPr>
        <p:spPr>
          <a:xfrm>
            <a:off x="3392129" y="2165141"/>
            <a:ext cx="7148052" cy="404572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333333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Abordar el imperativo ético en la IA: la </a:t>
            </a:r>
            <a:r>
              <a:rPr lang="es-ES" sz="2000" b="1" u="sng" dirty="0">
                <a:solidFill>
                  <a:srgbClr val="333333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responsabilidad de todos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E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grandes organizaciones, empresas y gobiernos están centrándose en los problemas que pueden surgir en el tema de la ética de la inteligencia artificial para trazar consideraciones, </a:t>
            </a:r>
            <a:r>
              <a:rPr lang="es-ES" sz="2000" b="1" u="sng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prácticas y marcos comunes de cara al futuro</a:t>
            </a:r>
            <a:r>
              <a:rPr lang="es-E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C" sz="2000" dirty="0">
              <a:solidFill>
                <a:srgbClr val="333333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E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importante alcanzar un acuerdo donde se pueda conceptualizar y, sobre todo, </a:t>
            </a:r>
            <a:r>
              <a:rPr lang="es-ES" sz="2000" b="1" u="sng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regular las prácticas</a:t>
            </a:r>
            <a:r>
              <a:rPr lang="es-E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derivadas. Al fin y al cabo, la tecnología es un paso más de nuestra evolución…</a:t>
            </a:r>
            <a:endParaRPr lang="es-EC" sz="2000" dirty="0">
              <a:solidFill>
                <a:srgbClr val="333333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AD62E85-F71B-406E-9751-2900E23B9BF1}"/>
              </a:ext>
            </a:extLst>
          </p:cNvPr>
          <p:cNvSpPr txBox="1"/>
          <p:nvPr/>
        </p:nvSpPr>
        <p:spPr>
          <a:xfrm>
            <a:off x="1002890" y="1260676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s-ES" sz="3200" b="1" dirty="0">
                <a:solidFill>
                  <a:srgbClr val="FF0000"/>
                </a:solidFill>
              </a:rPr>
              <a:t>Conclusiones a modo de cierre</a:t>
            </a:r>
            <a:endParaRPr lang="es-EC" sz="3200" b="1" dirty="0">
              <a:solidFill>
                <a:srgbClr val="FF0000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4017580-BCE0-4581-BCB2-340F71872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95" y="2572335"/>
            <a:ext cx="2801182" cy="2804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78944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831BE9-504A-4B25-B1EF-0D3ED9E20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009" y="1137220"/>
            <a:ext cx="10515600" cy="1325563"/>
          </a:xfrm>
        </p:spPr>
        <p:txBody>
          <a:bodyPr/>
          <a:lstStyle/>
          <a:p>
            <a:r>
              <a:rPr lang="es-ES" b="1" dirty="0">
                <a:solidFill>
                  <a:srgbClr val="FF0000"/>
                </a:solidFill>
              </a:rPr>
              <a:t>Bibliografía.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739E13-7253-4008-A5E7-78C55AA75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783"/>
            <a:ext cx="10515600" cy="3714179"/>
          </a:xfrm>
        </p:spPr>
        <p:txBody>
          <a:bodyPr>
            <a:normAutofit fontScale="62500" lnSpcReduction="20000"/>
          </a:bodyPr>
          <a:lstStyle/>
          <a:p>
            <a:r>
              <a:rPr lang="es-EC" b="1" dirty="0"/>
              <a:t>Popular (2021). La ética frente a la inteligencia artificial. Recuperado de </a:t>
            </a:r>
            <a:r>
              <a:rPr lang="es-ES" dirty="0">
                <a:solidFill>
                  <a:srgbClr val="0066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https://www.popularenlinea.com/Personas/blog/Pages/La-etica-frente-a-la-inteligencia-artificial.aspx</a:t>
            </a:r>
            <a:endParaRPr lang="es-ES" dirty="0">
              <a:solidFill>
                <a:srgbClr val="0066FF"/>
              </a:solidFill>
            </a:endParaRPr>
          </a:p>
          <a:p>
            <a:endParaRPr lang="es-ES" dirty="0"/>
          </a:p>
          <a:p>
            <a:r>
              <a:rPr lang="es-ES" b="1" dirty="0" err="1"/>
              <a:t>Sinc</a:t>
            </a:r>
            <a:r>
              <a:rPr lang="es-ES" b="1" dirty="0"/>
              <a:t> (2021). </a:t>
            </a:r>
            <a:r>
              <a:rPr lang="es-ES" b="1" dirty="0">
                <a:effectLst/>
              </a:rPr>
              <a:t>Por qué debería preocuparte la ética de la inteligencia artificial. Recuperado de </a:t>
            </a:r>
            <a:r>
              <a:rPr lang="es-ES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s-ES" dirty="0">
                <a:solidFill>
                  <a:srgbClr val="0066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://www.agenciasinc.es/Reportajes/Por-que-deberia-preocuparte-la-etica-de-la-inteligencia-artificial</a:t>
            </a:r>
            <a:endParaRPr lang="es-ES" dirty="0">
              <a:solidFill>
                <a:srgbClr val="0066FF"/>
              </a:solidFill>
            </a:endParaRPr>
          </a:p>
          <a:p>
            <a:endParaRPr lang="es-ES" dirty="0">
              <a:solidFill>
                <a:srgbClr val="0066FF"/>
              </a:solidFill>
            </a:endParaRPr>
          </a:p>
          <a:p>
            <a:r>
              <a:rPr lang="es-ES" dirty="0">
                <a:effectLst/>
                <a:latin typeface="Arial" panose="020B0604020202020204" pitchFamily="34" charset="0"/>
              </a:rPr>
              <a:t>Deloitte (2021). Ética en la Inteligencia Artificial. Recuperado de </a:t>
            </a:r>
            <a:r>
              <a:rPr lang="es-ES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s-ES" dirty="0">
                <a:solidFill>
                  <a:srgbClr val="0066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://www2.deloitte.com/content/dam/Deloitte/co/Documents/risk/col-ai-ethics-a-new-imperative-for-businesses-boards-and-c-suites-espREV.pdf</a:t>
            </a:r>
            <a:endParaRPr lang="es-ES" dirty="0">
              <a:solidFill>
                <a:srgbClr val="0066FF"/>
              </a:solidFill>
            </a:endParaRPr>
          </a:p>
          <a:p>
            <a:endParaRPr lang="es-ES" dirty="0"/>
          </a:p>
          <a:p>
            <a:r>
              <a:rPr lang="es-ES" b="1" dirty="0"/>
              <a:t>ELPAIS.COM (2021). La importancia de la ética en la inteligencia artificial. Recuperado </a:t>
            </a:r>
            <a:r>
              <a:rPr lang="es-ES" dirty="0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https://elpais.com/retina/2019/02/25/tendencias/1551089772_654032.</a:t>
            </a:r>
            <a:r>
              <a:rPr lang="es-ES" dirty="0">
                <a:solidFill>
                  <a:srgbClr val="0066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html</a:t>
            </a:r>
            <a:endParaRPr lang="es-ES" dirty="0">
              <a:solidFill>
                <a:srgbClr val="0066FF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585103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E76EAA2-59A0-44D7-893B-4439FB6FAE67}"/>
              </a:ext>
            </a:extLst>
          </p:cNvPr>
          <p:cNvSpPr txBox="1"/>
          <p:nvPr/>
        </p:nvSpPr>
        <p:spPr>
          <a:xfrm>
            <a:off x="2452253" y="1113043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rgbClr val="FF0000"/>
                </a:solidFill>
              </a:rPr>
              <a:t>ACTIVIDADES DE ACREDITACIÓN</a:t>
            </a:r>
            <a:endParaRPr lang="es-EC" sz="3200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D1060CEC-7FAC-4B00-8734-A053A71741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822412"/>
              </p:ext>
            </p:extLst>
          </p:nvPr>
        </p:nvGraphicFramePr>
        <p:xfrm>
          <a:off x="674254" y="1811201"/>
          <a:ext cx="10852728" cy="48670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0766">
                  <a:extLst>
                    <a:ext uri="{9D8B030D-6E8A-4147-A177-3AD203B41FA5}">
                      <a16:colId xmlns:a16="http://schemas.microsoft.com/office/drawing/2014/main" val="2703180055"/>
                    </a:ext>
                  </a:extLst>
                </a:gridCol>
                <a:gridCol w="6126470">
                  <a:extLst>
                    <a:ext uri="{9D8B030D-6E8A-4147-A177-3AD203B41FA5}">
                      <a16:colId xmlns:a16="http://schemas.microsoft.com/office/drawing/2014/main" val="1919463494"/>
                    </a:ext>
                  </a:extLst>
                </a:gridCol>
                <a:gridCol w="2257793">
                  <a:extLst>
                    <a:ext uri="{9D8B030D-6E8A-4147-A177-3AD203B41FA5}">
                      <a16:colId xmlns:a16="http://schemas.microsoft.com/office/drawing/2014/main" val="2556175961"/>
                    </a:ext>
                  </a:extLst>
                </a:gridCol>
                <a:gridCol w="840150">
                  <a:extLst>
                    <a:ext uri="{9D8B030D-6E8A-4147-A177-3AD203B41FA5}">
                      <a16:colId xmlns:a16="http://schemas.microsoft.com/office/drawing/2014/main" val="3847221822"/>
                    </a:ext>
                  </a:extLst>
                </a:gridCol>
                <a:gridCol w="687549">
                  <a:extLst>
                    <a:ext uri="{9D8B030D-6E8A-4147-A177-3AD203B41FA5}">
                      <a16:colId xmlns:a16="http://schemas.microsoft.com/office/drawing/2014/main" val="3762892816"/>
                    </a:ext>
                  </a:extLst>
                </a:gridCol>
              </a:tblGrid>
              <a:tr h="6896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050">
                          <a:effectLst/>
                        </a:rPr>
                        <a:t>Modalidad</a:t>
                      </a:r>
                      <a:endParaRPr lang="es-EC" sz="105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244" marR="44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050">
                          <a:effectLst/>
                        </a:rPr>
                        <a:t>Tipo de evaluación </a:t>
                      </a:r>
                      <a:endParaRPr lang="es-EC" sz="105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244" marR="44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050">
                          <a:effectLst/>
                        </a:rPr>
                        <a:t>Recurso</a:t>
                      </a:r>
                      <a:endParaRPr lang="es-EC" sz="105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244" marR="44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050">
                          <a:effectLst/>
                        </a:rPr>
                        <a:t>Criterio de evaluación</a:t>
                      </a:r>
                      <a:endParaRPr lang="es-EC" sz="105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244" marR="44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050">
                          <a:effectLst/>
                        </a:rPr>
                        <a:t>Puntaje</a:t>
                      </a:r>
                      <a:endParaRPr lang="es-EC" sz="105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244" marR="44244" marT="0" marB="0"/>
                </a:tc>
                <a:extLst>
                  <a:ext uri="{0D108BD9-81ED-4DB2-BD59-A6C34878D82A}">
                    <a16:rowId xmlns:a16="http://schemas.microsoft.com/office/drawing/2014/main" val="1294101812"/>
                  </a:ext>
                </a:extLst>
              </a:tr>
              <a:tr h="866613">
                <a:tc row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1050">
                          <a:effectLst/>
                        </a:rPr>
                        <a:t> </a:t>
                      </a:r>
                      <a:endParaRPr lang="es-EC" sz="105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1050">
                          <a:effectLst/>
                        </a:rPr>
                        <a:t> </a:t>
                      </a:r>
                      <a:endParaRPr lang="es-EC" sz="105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1050">
                          <a:effectLst/>
                        </a:rPr>
                        <a:t> </a:t>
                      </a:r>
                      <a:endParaRPr lang="es-EC" sz="105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1050">
                          <a:effectLst/>
                        </a:rPr>
                        <a:t> </a:t>
                      </a:r>
                      <a:endParaRPr lang="es-EC" sz="105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1050">
                          <a:effectLst/>
                        </a:rPr>
                        <a:t> </a:t>
                      </a:r>
                      <a:endParaRPr lang="es-EC" sz="105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1050">
                          <a:effectLst/>
                        </a:rPr>
                        <a:t> </a:t>
                      </a:r>
                      <a:endParaRPr lang="es-EC" sz="105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1050">
                          <a:effectLst/>
                        </a:rPr>
                        <a:t> </a:t>
                      </a:r>
                      <a:endParaRPr lang="es-EC" sz="105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1050">
                          <a:effectLst/>
                        </a:rPr>
                        <a:t> </a:t>
                      </a:r>
                      <a:endParaRPr lang="es-EC" sz="105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1050">
                          <a:effectLst/>
                        </a:rPr>
                        <a:t> </a:t>
                      </a:r>
                      <a:endParaRPr lang="es-EC" sz="105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1050">
                          <a:effectLst/>
                        </a:rPr>
                        <a:t>On-line</a:t>
                      </a:r>
                      <a:endParaRPr lang="es-EC" sz="105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244" marR="442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1050">
                          <a:effectLst/>
                        </a:rPr>
                        <a:t>Diagnostica.</a:t>
                      </a:r>
                      <a:endParaRPr lang="es-EC" sz="105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Clr>
                          <a:srgbClr val="000000"/>
                        </a:buClr>
                        <a:buSzPts val="1200"/>
                        <a:buFont typeface="+mj-lt"/>
                        <a:buAutoNum type="arabicPeriod"/>
                      </a:pPr>
                      <a:r>
                        <a:rPr lang="es-ES" sz="1050">
                          <a:effectLst/>
                        </a:rPr>
                        <a:t>Reflexiona la importancia de la ética y sus dilemas a través de actividades de aprendizaje de conocimientos previos elaboradas en Padlet y Mentimenter. </a:t>
                      </a:r>
                      <a:endParaRPr lang="es-EC" sz="1050">
                        <a:noFill/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244" marR="442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1050">
                          <a:effectLst/>
                        </a:rPr>
                        <a:t> </a:t>
                      </a:r>
                      <a:endParaRPr lang="es-EC" sz="105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050">
                          <a:effectLst/>
                        </a:rPr>
                        <a:t>Muro colaborativo (Padlet)</a:t>
                      </a:r>
                      <a:endParaRPr lang="es-EC" sz="105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050">
                          <a:effectLst/>
                        </a:rPr>
                        <a:t>Foro (Mentimenter)</a:t>
                      </a:r>
                      <a:endParaRPr lang="es-EC" sz="105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244" marR="442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1050">
                          <a:effectLst/>
                        </a:rPr>
                        <a:t> </a:t>
                      </a:r>
                      <a:endParaRPr lang="es-EC" sz="105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1050">
                          <a:effectLst/>
                        </a:rPr>
                        <a:t>Participación</a:t>
                      </a:r>
                      <a:endParaRPr lang="es-EC" sz="105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244" marR="442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1050">
                          <a:effectLst/>
                        </a:rPr>
                        <a:t> </a:t>
                      </a:r>
                      <a:endParaRPr lang="es-EC" sz="105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1050">
                          <a:effectLst/>
                        </a:rPr>
                        <a:t>1 punto</a:t>
                      </a:r>
                      <a:endParaRPr lang="es-EC" sz="105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244" marR="44244" marT="0" marB="0"/>
                </a:tc>
                <a:extLst>
                  <a:ext uri="{0D108BD9-81ED-4DB2-BD59-A6C34878D82A}">
                    <a16:rowId xmlns:a16="http://schemas.microsoft.com/office/drawing/2014/main" val="199748479"/>
                  </a:ext>
                </a:extLst>
              </a:tr>
              <a:tr h="210545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1050" dirty="0">
                          <a:effectLst/>
                        </a:rPr>
                        <a:t>Formativa:</a:t>
                      </a:r>
                      <a:endParaRPr lang="es-EC" sz="105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Clr>
                          <a:srgbClr val="000000"/>
                        </a:buClr>
                        <a:buSzPts val="1200"/>
                        <a:buFont typeface="+mj-lt"/>
                        <a:buAutoNum type="arabicPeriod"/>
                      </a:pPr>
                      <a:r>
                        <a:rPr lang="es-ES" sz="1050" dirty="0">
                          <a:effectLst/>
                        </a:rPr>
                        <a:t>Desarrolla el taller 1 de simulación (Moral Machine -) y reflexiona en un foro: ¿Cuáles son las</a:t>
                      </a:r>
                      <a:r>
                        <a:rPr lang="es-ES" sz="1050" u="sng" dirty="0">
                          <a:effectLst/>
                        </a:rPr>
                        <a:t> variables que consideré para tomar decisiones </a:t>
                      </a:r>
                      <a:r>
                        <a:rPr lang="es-ES" sz="1050" dirty="0">
                          <a:effectLst/>
                        </a:rPr>
                        <a:t>y resolver el dilema ético?</a:t>
                      </a:r>
                      <a:endParaRPr lang="es-EC" sz="105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Clr>
                          <a:srgbClr val="000000"/>
                        </a:buClr>
                        <a:buSzPts val="1200"/>
                        <a:buFont typeface="+mj-lt"/>
                        <a:buAutoNum type="arabicPeriod"/>
                      </a:pPr>
                      <a:r>
                        <a:rPr lang="es-ES" sz="1050" dirty="0">
                          <a:effectLst/>
                        </a:rPr>
                        <a:t>Identifica  y detecta caras, fotos y videos  falsos a través de uso de simuladores web</a:t>
                      </a:r>
                      <a:endParaRPr lang="es-EC" sz="1050" dirty="0">
                        <a:effectLst/>
                      </a:endParaRPr>
                    </a:p>
                    <a:p>
                      <a:pPr marL="342900" marR="13335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+mj-lt"/>
                        <a:buAutoNum type="arabicPeriod"/>
                      </a:pPr>
                      <a:r>
                        <a:rPr lang="es-ES" sz="1050" dirty="0">
                          <a:effectLst/>
                        </a:rPr>
                        <a:t>Elabora un código de cuestiones éticas y legales para el uso y aplicación de la Inteligencia artificial </a:t>
                      </a:r>
                      <a:endParaRPr lang="es-EC" sz="1050" dirty="0">
                        <a:noFill/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244" marR="442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1050" dirty="0">
                          <a:effectLst/>
                        </a:rPr>
                        <a:t>Simulador  Moral Machine </a:t>
                      </a:r>
                      <a:r>
                        <a:rPr lang="es-ES" sz="1050" u="sng" dirty="0">
                          <a:effectLst/>
                          <a:hlinkClick r:id="rId2"/>
                        </a:rPr>
                        <a:t>https://www.moralmachine.net/hl/es</a:t>
                      </a:r>
                      <a:r>
                        <a:rPr lang="es-ES" sz="1050" dirty="0">
                          <a:effectLst/>
                        </a:rPr>
                        <a:t> </a:t>
                      </a:r>
                      <a:endParaRPr lang="es-EC" sz="105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1050" dirty="0">
                          <a:effectLst/>
                        </a:rPr>
                        <a:t> </a:t>
                      </a:r>
                      <a:endParaRPr lang="es-EC" sz="105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1050" dirty="0">
                          <a:effectLst/>
                        </a:rPr>
                        <a:t> </a:t>
                      </a:r>
                      <a:endParaRPr lang="es-EC" sz="105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1050" dirty="0">
                          <a:effectLst/>
                        </a:rPr>
                        <a:t>Simuladores web y Foro: </a:t>
                      </a:r>
                      <a:r>
                        <a:rPr lang="es-ES" sz="1050" dirty="0" err="1">
                          <a:effectLst/>
                        </a:rPr>
                        <a:t>Mentimenter</a:t>
                      </a:r>
                      <a:endParaRPr lang="es-EC" sz="105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1050" dirty="0">
                          <a:effectLst/>
                        </a:rPr>
                        <a:t> </a:t>
                      </a:r>
                      <a:endParaRPr lang="es-EC" sz="1050" dirty="0">
                        <a:effectLst/>
                      </a:endParaRPr>
                    </a:p>
                    <a:p>
                      <a:pPr marR="13335" algn="just">
                        <a:lnSpc>
                          <a:spcPct val="150000"/>
                        </a:lnSpc>
                      </a:pPr>
                      <a:r>
                        <a:rPr lang="es-ES" sz="1050" dirty="0">
                          <a:effectLst/>
                        </a:rPr>
                        <a:t>Trabajo colaborativo en grupo de 4 estudiantes elaborado en Google Documentos)</a:t>
                      </a:r>
                      <a:endParaRPr lang="es-EC" sz="1050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244" marR="442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1050">
                          <a:effectLst/>
                        </a:rPr>
                        <a:t> </a:t>
                      </a:r>
                      <a:endParaRPr lang="es-EC" sz="105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1050">
                          <a:effectLst/>
                        </a:rPr>
                        <a:t>Participación</a:t>
                      </a:r>
                      <a:endParaRPr lang="es-EC" sz="105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1050">
                          <a:effectLst/>
                        </a:rPr>
                        <a:t> </a:t>
                      </a:r>
                      <a:endParaRPr lang="es-EC" sz="105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1050">
                          <a:effectLst/>
                        </a:rPr>
                        <a:t> </a:t>
                      </a:r>
                      <a:endParaRPr lang="es-EC" sz="105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1050">
                          <a:effectLst/>
                        </a:rPr>
                        <a:t>Participación</a:t>
                      </a:r>
                      <a:endParaRPr lang="es-EC" sz="105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1050">
                          <a:effectLst/>
                        </a:rPr>
                        <a:t> </a:t>
                      </a:r>
                      <a:endParaRPr lang="es-EC" sz="105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1050">
                          <a:effectLst/>
                        </a:rPr>
                        <a:t> </a:t>
                      </a:r>
                      <a:endParaRPr lang="es-EC" sz="105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1050">
                          <a:effectLst/>
                        </a:rPr>
                        <a:t>Rúbrica</a:t>
                      </a:r>
                      <a:endParaRPr lang="es-EC" sz="105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244" marR="442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1050">
                          <a:effectLst/>
                        </a:rPr>
                        <a:t> </a:t>
                      </a:r>
                      <a:endParaRPr lang="es-EC" sz="105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1050">
                          <a:effectLst/>
                        </a:rPr>
                        <a:t>2 puntos</a:t>
                      </a:r>
                      <a:endParaRPr lang="es-EC" sz="105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1050">
                          <a:effectLst/>
                        </a:rPr>
                        <a:t> </a:t>
                      </a:r>
                      <a:endParaRPr lang="es-EC" sz="105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1050">
                          <a:effectLst/>
                        </a:rPr>
                        <a:t> </a:t>
                      </a:r>
                      <a:endParaRPr lang="es-EC" sz="105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1050">
                          <a:effectLst/>
                        </a:rPr>
                        <a:t>2 puntos</a:t>
                      </a:r>
                      <a:endParaRPr lang="es-EC" sz="105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1050">
                          <a:effectLst/>
                        </a:rPr>
                        <a:t> </a:t>
                      </a:r>
                      <a:endParaRPr lang="es-EC" sz="105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1050">
                          <a:effectLst/>
                        </a:rPr>
                        <a:t> </a:t>
                      </a:r>
                      <a:endParaRPr lang="es-EC" sz="105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1050">
                          <a:effectLst/>
                        </a:rPr>
                        <a:t>2 puntos</a:t>
                      </a:r>
                      <a:endParaRPr lang="es-EC" sz="105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244" marR="44244" marT="0" marB="0"/>
                </a:tc>
                <a:extLst>
                  <a:ext uri="{0D108BD9-81ED-4DB2-BD59-A6C34878D82A}">
                    <a16:rowId xmlns:a16="http://schemas.microsoft.com/office/drawing/2014/main" val="3002500123"/>
                  </a:ext>
                </a:extLst>
              </a:tr>
              <a:tr h="68963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1050" dirty="0">
                          <a:effectLst/>
                        </a:rPr>
                        <a:t>Sumativa</a:t>
                      </a:r>
                      <a:endParaRPr lang="es-EC" sz="1050" dirty="0">
                        <a:effectLst/>
                      </a:endParaRPr>
                    </a:p>
                    <a:p>
                      <a:pPr marL="342900" marR="13335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+mj-lt"/>
                        <a:buAutoNum type="arabicPeriod"/>
                      </a:pPr>
                      <a:r>
                        <a:rPr lang="es-ES" sz="1050" dirty="0">
                          <a:effectLst/>
                        </a:rPr>
                        <a:t>Demuestra sus conocimientos adquiridos de la ética y sus marcos normativos a través de un test </a:t>
                      </a:r>
                      <a:endParaRPr lang="es-EC" sz="1050" dirty="0">
                        <a:noFill/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244" marR="44244" marT="0" marB="0"/>
                </a:tc>
                <a:tc>
                  <a:txBody>
                    <a:bodyPr/>
                    <a:lstStyle/>
                    <a:p>
                      <a:pPr marR="13335" algn="just">
                        <a:lnSpc>
                          <a:spcPct val="150000"/>
                        </a:lnSpc>
                      </a:pPr>
                      <a:r>
                        <a:rPr lang="es-ES" sz="1050" dirty="0">
                          <a:effectLst/>
                        </a:rPr>
                        <a:t> </a:t>
                      </a:r>
                      <a:endParaRPr lang="es-EC" sz="1050" dirty="0">
                        <a:effectLst/>
                      </a:endParaRPr>
                    </a:p>
                    <a:p>
                      <a:pPr marR="13335" algn="just">
                        <a:lnSpc>
                          <a:spcPct val="150000"/>
                        </a:lnSpc>
                      </a:pPr>
                      <a:r>
                        <a:rPr lang="es-ES" sz="1050" dirty="0">
                          <a:effectLst/>
                        </a:rPr>
                        <a:t>Examen Final – Test de prueba objetiva</a:t>
                      </a:r>
                      <a:endParaRPr lang="es-EC" sz="105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ES" sz="1050" dirty="0">
                          <a:effectLst/>
                        </a:rPr>
                        <a:t> </a:t>
                      </a:r>
                      <a:r>
                        <a:rPr lang="es-ES" sz="1050" dirty="0">
                          <a:effectLst/>
                          <a:hlinkClick r:id="rId3"/>
                        </a:rPr>
                        <a:t>https://www.goconqr.com/es/quiz/34821663/EXAMEN-FINAL-DE-LA-ETICA-DE-LA-IA</a:t>
                      </a:r>
                      <a:endParaRPr lang="es-ES" sz="105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endParaRPr lang="es-EC" sz="1050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244" marR="442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1050">
                          <a:effectLst/>
                        </a:rPr>
                        <a:t> </a:t>
                      </a:r>
                      <a:endParaRPr lang="es-EC" sz="105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1050">
                          <a:effectLst/>
                        </a:rPr>
                        <a:t>Cuestionario</a:t>
                      </a:r>
                      <a:endParaRPr lang="es-EC" sz="105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244" marR="442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1050" dirty="0">
                          <a:effectLst/>
                        </a:rPr>
                        <a:t> </a:t>
                      </a:r>
                      <a:endParaRPr lang="es-EC" sz="105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1050" dirty="0">
                          <a:effectLst/>
                        </a:rPr>
                        <a:t>3 puntos</a:t>
                      </a:r>
                      <a:endParaRPr lang="es-EC" sz="1050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244" marR="44244" marT="0" marB="0"/>
                </a:tc>
                <a:extLst>
                  <a:ext uri="{0D108BD9-81ED-4DB2-BD59-A6C34878D82A}">
                    <a16:rowId xmlns:a16="http://schemas.microsoft.com/office/drawing/2014/main" val="1263924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87710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n para &quot;cONCLUSIONES&quot;">
            <a:extLst>
              <a:ext uri="{FF2B5EF4-FFF2-40B4-BE49-F238E27FC236}">
                <a16:creationId xmlns:a16="http://schemas.microsoft.com/office/drawing/2014/main" id="{DA9A3F56-C02E-4D53-83E1-276B007AA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735" y="2294693"/>
            <a:ext cx="714375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15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19A132F5-9F45-4A70-8B65-F7ACB43CF4E2}"/>
              </a:ext>
            </a:extLst>
          </p:cNvPr>
          <p:cNvSpPr/>
          <p:nvPr/>
        </p:nvSpPr>
        <p:spPr>
          <a:xfrm>
            <a:off x="1305618" y="1677987"/>
            <a:ext cx="4131018" cy="12265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80F5303-D40B-4768-9902-EDF992068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036" y="1135517"/>
            <a:ext cx="4378182" cy="785004"/>
          </a:xfrm>
        </p:spPr>
        <p:txBody>
          <a:bodyPr/>
          <a:lstStyle/>
          <a:p>
            <a:r>
              <a:rPr lang="es-E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Conceptos previos</a:t>
            </a:r>
            <a:endParaRPr lang="es-EC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64035A9-EC83-45FB-B0CB-DA4B85E61D5D}"/>
              </a:ext>
            </a:extLst>
          </p:cNvPr>
          <p:cNvSpPr txBox="1"/>
          <p:nvPr/>
        </p:nvSpPr>
        <p:spPr>
          <a:xfrm>
            <a:off x="4690233" y="3738942"/>
            <a:ext cx="66338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800" b="1" dirty="0">
                <a:solidFill>
                  <a:srgbClr val="7030A0"/>
                </a:solidFill>
              </a:rPr>
              <a:t>2. ¿En nuestra vida nos hemos enfrentado a situaciones complejas de dilemas éticos?</a:t>
            </a:r>
            <a:endParaRPr lang="es-EC" sz="2800" b="1" dirty="0">
              <a:solidFill>
                <a:srgbClr val="7030A0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067D85F-5867-44C2-A4D6-4ECDA977C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82" y="2616609"/>
            <a:ext cx="3759525" cy="3759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24D3166-FBC3-464F-9EFB-57CDE9C02C6D}"/>
              </a:ext>
            </a:extLst>
          </p:cNvPr>
          <p:cNvSpPr txBox="1"/>
          <p:nvPr/>
        </p:nvSpPr>
        <p:spPr>
          <a:xfrm>
            <a:off x="3596572" y="206987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b="1" dirty="0">
                <a:solidFill>
                  <a:srgbClr val="7030A0"/>
                </a:solidFill>
              </a:rPr>
              <a:t>1. ¿Qué es para mi la ética?</a:t>
            </a:r>
            <a:endParaRPr lang="es-EC" sz="3600" b="1" dirty="0">
              <a:solidFill>
                <a:srgbClr val="7030A0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3DD1784-D3D4-43C8-AD19-F4728DE9A71E}"/>
              </a:ext>
            </a:extLst>
          </p:cNvPr>
          <p:cNvSpPr txBox="1"/>
          <p:nvPr/>
        </p:nvSpPr>
        <p:spPr>
          <a:xfrm>
            <a:off x="5994400" y="502361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b="1" dirty="0">
                <a:solidFill>
                  <a:srgbClr val="0066FF"/>
                </a:solidFill>
              </a:rPr>
              <a:t>https://www.menti.com/htk5bdf1en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0B2E06E-73B0-43FA-87FD-9AC90799871E}"/>
              </a:ext>
            </a:extLst>
          </p:cNvPr>
          <p:cNvSpPr txBox="1"/>
          <p:nvPr/>
        </p:nvSpPr>
        <p:spPr>
          <a:xfrm>
            <a:off x="6472237" y="5335809"/>
            <a:ext cx="21705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 err="1">
                <a:solidFill>
                  <a:srgbClr val="C00000"/>
                </a:solidFill>
              </a:rPr>
              <a:t>Code</a:t>
            </a:r>
            <a:r>
              <a:rPr lang="es-EC" dirty="0">
                <a:solidFill>
                  <a:srgbClr val="C00000"/>
                </a:solidFill>
              </a:rPr>
              <a:t> </a:t>
            </a:r>
            <a:r>
              <a:rPr lang="es-EC" dirty="0"/>
              <a:t>7233 5524</a:t>
            </a:r>
            <a:endParaRPr lang="es-EC" dirty="0">
              <a:solidFill>
                <a:srgbClr val="C00000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F716360-FAAC-463F-A9E9-A6BF21490021}"/>
              </a:ext>
            </a:extLst>
          </p:cNvPr>
          <p:cNvSpPr txBox="1"/>
          <p:nvPr/>
        </p:nvSpPr>
        <p:spPr>
          <a:xfrm>
            <a:off x="5059399" y="2892993"/>
            <a:ext cx="64885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b="1" dirty="0">
                <a:solidFill>
                  <a:srgbClr val="0066FF"/>
                </a:solidFill>
              </a:rPr>
              <a:t>https://padlet.com/wfierro2/9mevcf2rwte7z30m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5031AB45-322D-41F8-BEEF-D4D0912755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3" t="17654" r="21124" b="17721"/>
          <a:stretch/>
        </p:blipFill>
        <p:spPr>
          <a:xfrm>
            <a:off x="4394526" y="2799050"/>
            <a:ext cx="552643" cy="60933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9829318E-BC54-4961-A417-5A02F4BB43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037" y="4901627"/>
            <a:ext cx="868363" cy="86836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364C471-222A-4D41-BB17-AF98BECD72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489" y="4693049"/>
            <a:ext cx="1415617" cy="141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725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24D3166-FBC3-464F-9EFB-57CDE9C02C6D}"/>
              </a:ext>
            </a:extLst>
          </p:cNvPr>
          <p:cNvSpPr txBox="1"/>
          <p:nvPr/>
        </p:nvSpPr>
        <p:spPr>
          <a:xfrm>
            <a:off x="4068882" y="2103937"/>
            <a:ext cx="7324437" cy="42473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s-ES" sz="3200" b="1" dirty="0">
                <a:solidFill>
                  <a:srgbClr val="0070C0"/>
                </a:solidFill>
              </a:rPr>
              <a:t>¿Qué es la ética?</a:t>
            </a:r>
          </a:p>
          <a:p>
            <a:pPr algn="just"/>
            <a:endParaRPr lang="es-ES" sz="2000" dirty="0">
              <a:effectLst/>
              <a:latin typeface="Arial" panose="020B0604020202020204" pitchFamily="34" charset="0"/>
            </a:endParaRPr>
          </a:p>
          <a:p>
            <a:pPr algn="just"/>
            <a:r>
              <a:rPr lang="es-ES" sz="2000" dirty="0">
                <a:effectLst/>
                <a:latin typeface="Arial" panose="020B0604020202020204" pitchFamily="34" charset="0"/>
              </a:rPr>
              <a:t>La ética es "la disciplina que trata qué es bueno y malo, con un deber y obligación moral", así como "los principios de conducta que rige a un individuo o un grupo“</a:t>
            </a:r>
          </a:p>
          <a:p>
            <a:pPr algn="just"/>
            <a:endParaRPr lang="es-ES" sz="4000" b="1" dirty="0"/>
          </a:p>
          <a:p>
            <a:pPr algn="just"/>
            <a:r>
              <a:rPr lang="es-ES" sz="2800" b="1" dirty="0">
                <a:solidFill>
                  <a:srgbClr val="0070C0"/>
                </a:solidFill>
              </a:rPr>
              <a:t>¿Qué es la ética de la I.A?</a:t>
            </a:r>
          </a:p>
          <a:p>
            <a:pPr algn="just"/>
            <a:endParaRPr lang="es-ES" dirty="0">
              <a:effectLst/>
              <a:latin typeface="Arial" panose="020B0604020202020204" pitchFamily="34" charset="0"/>
            </a:endParaRPr>
          </a:p>
          <a:p>
            <a:pPr algn="just"/>
            <a:r>
              <a:rPr lang="es-ES" dirty="0">
                <a:effectLst/>
                <a:latin typeface="Arial" panose="020B0604020202020204" pitchFamily="34" charset="0"/>
              </a:rPr>
              <a:t>La “ética en la inteligencia artificial” se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refiere a las bases organizacionales que delinean lo correcto y lo incorrecto</a:t>
            </a:r>
            <a:r>
              <a:rPr lang="es-ES" dirty="0">
                <a:effectLst/>
                <a:latin typeface="Arial" panose="020B0604020202020204" pitchFamily="34" charset="0"/>
              </a:rPr>
              <a:t>: piensa </a:t>
            </a:r>
            <a:br>
              <a:rPr lang="es-ES" dirty="0"/>
            </a:br>
            <a:r>
              <a:rPr lang="es-ES" dirty="0">
                <a:effectLst/>
                <a:latin typeface="Arial" panose="020B0604020202020204" pitchFamily="34" charset="0"/>
              </a:rPr>
              <a:t>en los valores, políticas y códigos corporativos de ética y principios rectores aplicados a las tecnologías de IA</a:t>
            </a:r>
            <a:endParaRPr lang="es-EC" b="1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90F753D-6F58-4B89-B9C2-A697428000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12"/>
          <a:stretch/>
        </p:blipFill>
        <p:spPr>
          <a:xfrm>
            <a:off x="798681" y="2479384"/>
            <a:ext cx="2935744" cy="349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132B4B56-FCB5-4C58-A9E0-26F765E64543}"/>
              </a:ext>
            </a:extLst>
          </p:cNvPr>
          <p:cNvSpPr/>
          <p:nvPr/>
        </p:nvSpPr>
        <p:spPr>
          <a:xfrm>
            <a:off x="1305618" y="1677987"/>
            <a:ext cx="4131018" cy="12265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FCB8CA32-5E90-44F1-A406-C06BFA0AA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036" y="1135517"/>
            <a:ext cx="4378182" cy="785004"/>
          </a:xfrm>
        </p:spPr>
        <p:txBody>
          <a:bodyPr/>
          <a:lstStyle/>
          <a:p>
            <a:r>
              <a:rPr lang="es-E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Conceptos</a:t>
            </a:r>
            <a:endParaRPr lang="es-EC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4447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E1950E1-5D8D-49EE-9A7A-D094A7C3E27D}"/>
              </a:ext>
            </a:extLst>
          </p:cNvPr>
          <p:cNvSpPr txBox="1"/>
          <p:nvPr/>
        </p:nvSpPr>
        <p:spPr>
          <a:xfrm>
            <a:off x="7278861" y="2215725"/>
            <a:ext cx="4671567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s-ES" dirty="0"/>
              <a:t>Es cierto que vivimos en un mundo altamente tecnologizado que nos aporta grandes ventajas como usuarios, pero también presenta una serie de </a:t>
            </a:r>
            <a:r>
              <a:rPr lang="es-ES" b="1" dirty="0"/>
              <a:t>dilemas éticos y morales</a:t>
            </a:r>
            <a:r>
              <a:rPr lang="es-ES" dirty="0"/>
              <a:t> que por su complejidad convienen sean observados y ponderados seriamente</a:t>
            </a:r>
            <a:endParaRPr lang="es-EC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0F68CEB-1397-42C8-915F-DB40B2897C4E}"/>
              </a:ext>
            </a:extLst>
          </p:cNvPr>
          <p:cNvSpPr txBox="1"/>
          <p:nvPr/>
        </p:nvSpPr>
        <p:spPr>
          <a:xfrm>
            <a:off x="535706" y="2096346"/>
            <a:ext cx="5211348" cy="221599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s-ES" dirty="0"/>
              <a:t>Un dilema ético o moral es una situación en la que se hace presente un aparente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conflicto</a:t>
            </a:r>
            <a:r>
              <a:rPr lang="es-ES" dirty="0"/>
              <a:t> operativo entre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 imperativos éticos </a:t>
            </a:r>
            <a:r>
              <a:rPr lang="es-ES" dirty="0"/>
              <a:t>en forma tal que la obediencia a uno de ellos implica la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transgresión del otro</a:t>
            </a:r>
            <a:r>
              <a:rPr lang="es-ES" sz="2000" dirty="0"/>
              <a:t>. </a:t>
            </a:r>
            <a:r>
              <a:rPr lang="es-ES" sz="1600" dirty="0"/>
              <a:t>De esta forma, el individuo está en una situación en la que </a:t>
            </a:r>
            <a:r>
              <a:rPr lang="es-ES" sz="1600" b="1" u="sng" dirty="0">
                <a:solidFill>
                  <a:srgbClr val="0070C0"/>
                </a:solidFill>
              </a:rPr>
              <a:t>está condenado a cometer una falta:</a:t>
            </a:r>
            <a:r>
              <a:rPr lang="es-ES" sz="1600" dirty="0"/>
              <a:t> sin importar lo que haga, hará algo “equivocado” o faltará a una obligación. (</a:t>
            </a:r>
            <a:r>
              <a:rPr lang="es-ES" sz="1600" dirty="0" err="1"/>
              <a:t>McConnell</a:t>
            </a:r>
            <a:r>
              <a:rPr lang="es-ES" sz="1600" dirty="0"/>
              <a:t>, 2010)</a:t>
            </a:r>
            <a:endParaRPr lang="es-EC" sz="20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470BE8F-0785-4CDF-AC08-B2D8396FB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052" y="4531727"/>
            <a:ext cx="7370617" cy="2117774"/>
          </a:xfrm>
          <a:prstGeom prst="rect">
            <a:avLst/>
          </a:prstGeom>
        </p:spPr>
      </p:pic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50FEBD4C-28CB-416C-B605-FF46D03DED61}"/>
              </a:ext>
            </a:extLst>
          </p:cNvPr>
          <p:cNvCxnSpPr>
            <a:cxnSpLocks/>
          </p:cNvCxnSpPr>
          <p:nvPr/>
        </p:nvCxnSpPr>
        <p:spPr>
          <a:xfrm>
            <a:off x="5747054" y="3389985"/>
            <a:ext cx="1550278" cy="0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EEFC07F9-CC69-48EA-8C16-A5998043D915}"/>
              </a:ext>
            </a:extLst>
          </p:cNvPr>
          <p:cNvCxnSpPr>
            <a:cxnSpLocks/>
          </p:cNvCxnSpPr>
          <p:nvPr/>
        </p:nvCxnSpPr>
        <p:spPr>
          <a:xfrm>
            <a:off x="6503723" y="3408375"/>
            <a:ext cx="18469" cy="112335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70E7C98-3CAF-4C11-BC0A-2D9456086E73}"/>
              </a:ext>
            </a:extLst>
          </p:cNvPr>
          <p:cNvSpPr/>
          <p:nvPr/>
        </p:nvSpPr>
        <p:spPr>
          <a:xfrm>
            <a:off x="1305618" y="1677987"/>
            <a:ext cx="4131018" cy="12265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2E477A09-9CB1-4ACE-B899-4FD85DBDF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036" y="1135517"/>
            <a:ext cx="4378182" cy="785004"/>
          </a:xfrm>
        </p:spPr>
        <p:txBody>
          <a:bodyPr/>
          <a:lstStyle/>
          <a:p>
            <a:pPr algn="just"/>
            <a:r>
              <a:rPr lang="es-E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!El dilema ético!</a:t>
            </a:r>
            <a:endParaRPr lang="es-EC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995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F080B1BF-930D-426A-9650-BB08627FEA16}"/>
              </a:ext>
            </a:extLst>
          </p:cNvPr>
          <p:cNvSpPr/>
          <p:nvPr/>
        </p:nvSpPr>
        <p:spPr>
          <a:xfrm>
            <a:off x="1676400" y="1623989"/>
            <a:ext cx="8069719" cy="14068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C831BE9-504A-4B25-B1EF-0D3ED9E20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077" y="980543"/>
            <a:ext cx="10515600" cy="955975"/>
          </a:xfrm>
        </p:spPr>
        <p:txBody>
          <a:bodyPr>
            <a:normAutofit/>
          </a:bodyPr>
          <a:lstStyle/>
          <a:p>
            <a:r>
              <a:rPr lang="es-ES" sz="4200" b="1" dirty="0">
                <a:solidFill>
                  <a:srgbClr val="FF0000"/>
                </a:solidFill>
              </a:rPr>
              <a:t>Me enfrento a mi primer dilema ético.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C384B4E-1A09-4171-9E97-C73827A45FAC}"/>
              </a:ext>
            </a:extLst>
          </p:cNvPr>
          <p:cNvSpPr txBox="1"/>
          <p:nvPr/>
        </p:nvSpPr>
        <p:spPr>
          <a:xfrm>
            <a:off x="1058489" y="2274414"/>
            <a:ext cx="35993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4000" b="1" dirty="0"/>
              <a:t>Moral Machine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BA219C6-5CC4-4FD8-B99F-DE060CAA2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348" y="2982300"/>
            <a:ext cx="2441386" cy="1477329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E58788E6-C8C1-414E-8DFD-7532D04A7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816" y="2228379"/>
            <a:ext cx="5461958" cy="4190077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7F5F03DD-1AE9-471D-888A-5F8590E52674}"/>
              </a:ext>
            </a:extLst>
          </p:cNvPr>
          <p:cNvSpPr txBox="1"/>
          <p:nvPr/>
        </p:nvSpPr>
        <p:spPr>
          <a:xfrm>
            <a:off x="681107" y="4715231"/>
            <a:ext cx="49968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dirty="0"/>
              <a:t>Imaginemos que una persona conduce un coche autónomo sin frenos; ante él se bifurca el camino en dos; debe elegir el menor de dos males “matar a dos pasajeros o a cinco peatones”</a:t>
            </a:r>
            <a:endParaRPr lang="es-EC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CF8D02C-A54B-4F8E-8883-AF5A13A6521A}"/>
              </a:ext>
            </a:extLst>
          </p:cNvPr>
          <p:cNvSpPr txBox="1"/>
          <p:nvPr/>
        </p:nvSpPr>
        <p:spPr>
          <a:xfrm>
            <a:off x="1455571" y="4412577"/>
            <a:ext cx="272802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b="1" dirty="0"/>
              <a:t>Fuente: Moral Machine </a:t>
            </a:r>
            <a:endParaRPr lang="es-EC" sz="11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22E1D7E-27FA-4CF9-89D8-EEAFBB28FD23}"/>
              </a:ext>
            </a:extLst>
          </p:cNvPr>
          <p:cNvSpPr txBox="1"/>
          <p:nvPr/>
        </p:nvSpPr>
        <p:spPr>
          <a:xfrm>
            <a:off x="6342773" y="6287651"/>
            <a:ext cx="272802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b="1" dirty="0"/>
              <a:t>Fuente: Moral Machine </a:t>
            </a:r>
            <a:endParaRPr lang="es-EC" sz="1100" b="1" dirty="0"/>
          </a:p>
        </p:txBody>
      </p:sp>
    </p:spTree>
    <p:extLst>
      <p:ext uri="{BB962C8B-B14F-4D97-AF65-F5344CB8AC3E}">
        <p14:creationId xmlns:p14="http://schemas.microsoft.com/office/powerpoint/2010/main" val="1421117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C169241-BC64-4D76-B374-8C1C9E50F7E7}"/>
              </a:ext>
            </a:extLst>
          </p:cNvPr>
          <p:cNvSpPr txBox="1"/>
          <p:nvPr/>
        </p:nvSpPr>
        <p:spPr>
          <a:xfrm>
            <a:off x="1006763" y="3622620"/>
            <a:ext cx="1052021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s-ES" sz="3200" dirty="0"/>
              <a:t>Ir a Moral Machine: </a:t>
            </a:r>
            <a:r>
              <a:rPr lang="es-ES" sz="3200" dirty="0">
                <a:hlinkClick r:id="rId2"/>
              </a:rPr>
              <a:t>https://www.moralmachine.net/hl/es</a:t>
            </a:r>
            <a:r>
              <a:rPr lang="es-ES" sz="3200" dirty="0"/>
              <a:t> </a:t>
            </a:r>
          </a:p>
          <a:p>
            <a:pPr>
              <a:buFont typeface="+mj-lt"/>
              <a:buAutoNum type="arabicPeriod"/>
            </a:pPr>
            <a:r>
              <a:rPr lang="es-ES" sz="3200" dirty="0"/>
              <a:t>Leer las instrucciones.</a:t>
            </a:r>
          </a:p>
          <a:p>
            <a:pPr>
              <a:buFont typeface="+mj-lt"/>
              <a:buAutoNum type="arabicPeriod"/>
            </a:pPr>
            <a:r>
              <a:rPr lang="es-ES" sz="3200" dirty="0"/>
              <a:t>Explorar los escenarios.</a:t>
            </a:r>
          </a:p>
          <a:p>
            <a:pPr>
              <a:buFont typeface="+mj-lt"/>
              <a:buAutoNum type="arabicPeriod"/>
            </a:pPr>
            <a:r>
              <a:rPr lang="es-ES" sz="3200" dirty="0"/>
              <a:t>Comenzar a juzgar.</a:t>
            </a:r>
          </a:p>
          <a:p>
            <a:pPr>
              <a:buFont typeface="+mj-lt"/>
              <a:buAutoNum type="arabicPeriod"/>
            </a:pPr>
            <a:r>
              <a:rPr lang="es-ES" sz="3200" dirty="0"/>
              <a:t>Comparte y discute con tus compañeros.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5382B2F-70C8-428D-84E9-269CFD011E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3" t="7616" r="8173" b="8961"/>
          <a:stretch/>
        </p:blipFill>
        <p:spPr>
          <a:xfrm>
            <a:off x="4134317" y="1299671"/>
            <a:ext cx="2855526" cy="1564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25067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90BC99-80C5-432F-80CC-F8CCEE306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5067"/>
            <a:ext cx="10515600" cy="3043093"/>
          </a:xfrm>
        </p:spPr>
        <p:txBody>
          <a:bodyPr>
            <a:normAutofit/>
          </a:bodyPr>
          <a:lstStyle/>
          <a:p>
            <a:r>
              <a:rPr lang="es-ES" sz="7300" b="1" dirty="0">
                <a:solidFill>
                  <a:srgbClr val="FF0000"/>
                </a:solidFill>
              </a:rPr>
              <a:t>Reflexiono: </a:t>
            </a:r>
            <a:br>
              <a:rPr lang="es-ES" sz="7300" b="1" dirty="0">
                <a:solidFill>
                  <a:srgbClr val="FF0000"/>
                </a:solidFill>
              </a:rPr>
            </a:br>
            <a:br>
              <a:rPr lang="es-ES" dirty="0"/>
            </a:br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¿Cuáles son las</a:t>
            </a:r>
            <a: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variables que consideré para tomar decisiones </a:t>
            </a:r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resolver el dilema ético?</a:t>
            </a:r>
            <a:endPara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57A6969-3211-421C-AAC6-E745F677E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928" y="5178718"/>
            <a:ext cx="868363" cy="86836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BDF1DB2-B027-4A1C-B2F9-FAE871DDCAE2}"/>
              </a:ext>
            </a:extLst>
          </p:cNvPr>
          <p:cNvSpPr txBox="1"/>
          <p:nvPr/>
        </p:nvSpPr>
        <p:spPr>
          <a:xfrm>
            <a:off x="4119418" y="517871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b="1" dirty="0">
                <a:solidFill>
                  <a:srgbClr val="0066FF"/>
                </a:solidFill>
              </a:rPr>
              <a:t>https://www.menti.com/htk5bdf1en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2343EB8-D40F-4090-9286-B894AD826394}"/>
              </a:ext>
            </a:extLst>
          </p:cNvPr>
          <p:cNvSpPr txBox="1"/>
          <p:nvPr/>
        </p:nvSpPr>
        <p:spPr>
          <a:xfrm>
            <a:off x="4551074" y="5509280"/>
            <a:ext cx="21705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 err="1">
                <a:solidFill>
                  <a:srgbClr val="C00000"/>
                </a:solidFill>
              </a:rPr>
              <a:t>Code</a:t>
            </a:r>
            <a:r>
              <a:rPr lang="es-EC" dirty="0">
                <a:solidFill>
                  <a:srgbClr val="C00000"/>
                </a:solidFill>
              </a:rPr>
              <a:t> </a:t>
            </a:r>
            <a:r>
              <a:rPr lang="es-EC" dirty="0"/>
              <a:t>7233 5524</a:t>
            </a:r>
            <a:endParaRPr lang="es-EC" dirty="0">
              <a:solidFill>
                <a:srgbClr val="C00000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3B374A5-4694-446D-A17B-2DDB3E617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507" y="4848156"/>
            <a:ext cx="1415617" cy="141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0131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2575</TotalTime>
  <Words>1951</Words>
  <Application>Microsoft Office PowerPoint</Application>
  <PresentationFormat>Panorámica</PresentationFormat>
  <Paragraphs>225</Paragraphs>
  <Slides>39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9" baseType="lpstr">
      <vt:lpstr>Ananda</vt:lpstr>
      <vt:lpstr>Arial</vt:lpstr>
      <vt:lpstr>Arial Unicode MS</vt:lpstr>
      <vt:lpstr>Big John</vt:lpstr>
      <vt:lpstr>Calibri</vt:lpstr>
      <vt:lpstr>Calibri Light</vt:lpstr>
      <vt:lpstr>Open Sans</vt:lpstr>
      <vt:lpstr>Roboto</vt:lpstr>
      <vt:lpstr>Symbol</vt:lpstr>
      <vt:lpstr>Tema de Office</vt:lpstr>
      <vt:lpstr>Presentación de PowerPoint</vt:lpstr>
      <vt:lpstr>AGENDA</vt:lpstr>
      <vt:lpstr>Presentación de PowerPoint</vt:lpstr>
      <vt:lpstr>Conceptos previos</vt:lpstr>
      <vt:lpstr>Conceptos</vt:lpstr>
      <vt:lpstr>!El dilema ético!</vt:lpstr>
      <vt:lpstr>Me enfrento a mi primer dilema ético.</vt:lpstr>
      <vt:lpstr>Presentación de PowerPoint</vt:lpstr>
      <vt:lpstr>Reflexiono:   ¿Cuáles son las variables que consideré para tomar decisiones y resolver el dilema ético?</vt:lpstr>
      <vt:lpstr>Presentación de PowerPoint</vt:lpstr>
      <vt:lpstr>Ética en los datos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Bibliografía.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“Democratización del aprendizaje de la inteligencia artificial desde edades tempranas en Ecuador.”</dc:title>
  <dc:creator>COMPUMARS</dc:creator>
  <cp:lastModifiedBy>WFierro</cp:lastModifiedBy>
  <cp:revision>34</cp:revision>
  <dcterms:created xsi:type="dcterms:W3CDTF">2021-08-18T21:45:41Z</dcterms:created>
  <dcterms:modified xsi:type="dcterms:W3CDTF">2021-12-05T20:56:17Z</dcterms:modified>
</cp:coreProperties>
</file>