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0275213" cy="42803763"/>
  <p:notesSz cx="14224000" cy="20104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132">
          <p15:clr>
            <a:srgbClr val="A4A3A4"/>
          </p15:clr>
        </p15:guide>
        <p15:guide id="2" pos="4597">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jZBmmzpJ7SXGJGwM3HUAl4L29X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 d="100"/>
          <a:sy n="12" d="100"/>
        </p:scale>
        <p:origin x="2304" y="132"/>
      </p:cViewPr>
      <p:guideLst>
        <p:guide orient="horz" pos="6132"/>
        <p:guide pos="45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371125" y="1507800"/>
            <a:ext cx="9483125" cy="75390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422400" y="9549425"/>
            <a:ext cx="11379200" cy="904682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1422400" y="9549425"/>
            <a:ext cx="11379200" cy="9046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4446588" y="1508125"/>
            <a:ext cx="5332412" cy="75390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obj">
  <p:cSld name="OBJECT">
    <p:spTree>
      <p:nvGrpSpPr>
        <p:cNvPr id="1" name="Shape 11"/>
        <p:cNvGrpSpPr/>
        <p:nvPr/>
      </p:nvGrpSpPr>
      <p:grpSpPr>
        <a:xfrm>
          <a:off x="0" y="0"/>
          <a:ext cx="0" cy="0"/>
          <a:chOff x="0" y="0"/>
          <a:chExt cx="0" cy="0"/>
        </a:xfrm>
      </p:grpSpPr>
      <p:sp>
        <p:nvSpPr>
          <p:cNvPr id="12" name="Google Shape;12;p3"/>
          <p:cNvSpPr txBox="1">
            <a:spLocks noGrp="1"/>
          </p:cNvSpPr>
          <p:nvPr>
            <p:ph type="ftr" idx="11"/>
          </p:nvPr>
        </p:nvSpPr>
        <p:spPr>
          <a:xfrm>
            <a:off x="10028665" y="39672750"/>
            <a:ext cx="10217884" cy="2278904"/>
          </a:xfrm>
          <a:prstGeom prst="rect">
            <a:avLst/>
          </a:prstGeom>
          <a:noFill/>
          <a:ln>
            <a:noFill/>
          </a:ln>
        </p:spPr>
        <p:txBody>
          <a:bodyPr spcFirstLastPara="1" wrap="square" lIns="0" tIns="0" rIns="0" bIns="0" anchor="ctr" anchorCtr="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
          <p:cNvSpPr txBox="1">
            <a:spLocks noGrp="1"/>
          </p:cNvSpPr>
          <p:nvPr>
            <p:ph type="dt" idx="10"/>
          </p:nvPr>
        </p:nvSpPr>
        <p:spPr>
          <a:xfrm>
            <a:off x="2081421" y="39672750"/>
            <a:ext cx="6811923" cy="2278904"/>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
          <p:cNvSpPr txBox="1">
            <a:spLocks noGrp="1"/>
          </p:cNvSpPr>
          <p:nvPr>
            <p:ph type="sldNum" idx="12"/>
          </p:nvPr>
        </p:nvSpPr>
        <p:spPr>
          <a:xfrm>
            <a:off x="21381869" y="39672750"/>
            <a:ext cx="6811923" cy="2278904"/>
          </a:xfrm>
          <a:prstGeom prst="rect">
            <a:avLst/>
          </a:prstGeom>
          <a:noFill/>
          <a:ln>
            <a:noFill/>
          </a:ln>
        </p:spPr>
        <p:txBody>
          <a:bodyPr spcFirstLastPara="1" wrap="square" lIns="0" tIns="0" rIns="0" bIns="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C"/>
              <a:t>‹Nº›</a:t>
            </a:fld>
            <a:endParaRPr sz="2980" b="0" i="0" u="none" strike="noStrike" cap="none">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2"/>
          <p:cNvSpPr txBox="1">
            <a:spLocks noGrp="1"/>
          </p:cNvSpPr>
          <p:nvPr>
            <p:ph type="title"/>
          </p:nvPr>
        </p:nvSpPr>
        <p:spPr>
          <a:xfrm>
            <a:off x="2085366" y="2853584"/>
            <a:ext cx="9764543" cy="998754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7946"/>
              <a:buFont typeface="Calibri"/>
              <a:buNone/>
              <a:defRPr sz="794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2"/>
          <p:cNvSpPr>
            <a:spLocks noGrp="1"/>
          </p:cNvSpPr>
          <p:nvPr>
            <p:ph type="pic" idx="2"/>
          </p:nvPr>
        </p:nvSpPr>
        <p:spPr>
          <a:xfrm>
            <a:off x="12870909" y="6162952"/>
            <a:ext cx="15326827" cy="30418415"/>
          </a:xfrm>
          <a:prstGeom prst="rect">
            <a:avLst/>
          </a:prstGeom>
          <a:noFill/>
          <a:ln>
            <a:noFill/>
          </a:ln>
        </p:spPr>
      </p:sp>
      <p:sp>
        <p:nvSpPr>
          <p:cNvPr id="68" name="Google Shape;68;p12"/>
          <p:cNvSpPr txBox="1">
            <a:spLocks noGrp="1"/>
          </p:cNvSpPr>
          <p:nvPr>
            <p:ph type="body" idx="1"/>
          </p:nvPr>
        </p:nvSpPr>
        <p:spPr>
          <a:xfrm>
            <a:off x="2085366" y="12841129"/>
            <a:ext cx="9764543" cy="2378978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483"/>
              </a:spcBef>
              <a:spcAft>
                <a:spcPts val="0"/>
              </a:spcAft>
              <a:buClr>
                <a:schemeClr val="dk1"/>
              </a:buClr>
              <a:buSzPts val="3973"/>
              <a:buNone/>
              <a:defRPr sz="3973"/>
            </a:lvl1pPr>
            <a:lvl2pPr marL="914400" lvl="1" indent="-228600" algn="l">
              <a:lnSpc>
                <a:spcPct val="90000"/>
              </a:lnSpc>
              <a:spcBef>
                <a:spcPts val="1242"/>
              </a:spcBef>
              <a:spcAft>
                <a:spcPts val="0"/>
              </a:spcAft>
              <a:buClr>
                <a:schemeClr val="dk1"/>
              </a:buClr>
              <a:buSzPts val="3476"/>
              <a:buNone/>
              <a:defRPr sz="3475"/>
            </a:lvl2pPr>
            <a:lvl3pPr marL="1371600" lvl="2" indent="-228600" algn="l">
              <a:lnSpc>
                <a:spcPct val="90000"/>
              </a:lnSpc>
              <a:spcBef>
                <a:spcPts val="1242"/>
              </a:spcBef>
              <a:spcAft>
                <a:spcPts val="0"/>
              </a:spcAft>
              <a:buClr>
                <a:schemeClr val="dk1"/>
              </a:buClr>
              <a:buSzPts val="2980"/>
              <a:buNone/>
              <a:defRPr sz="2980"/>
            </a:lvl3pPr>
            <a:lvl4pPr marL="1828800" lvl="3" indent="-228600" algn="l">
              <a:lnSpc>
                <a:spcPct val="90000"/>
              </a:lnSpc>
              <a:spcBef>
                <a:spcPts val="1242"/>
              </a:spcBef>
              <a:spcAft>
                <a:spcPts val="0"/>
              </a:spcAft>
              <a:buClr>
                <a:schemeClr val="dk1"/>
              </a:buClr>
              <a:buSzPts val="2483"/>
              <a:buNone/>
              <a:defRPr sz="2483"/>
            </a:lvl4pPr>
            <a:lvl5pPr marL="2286000" lvl="4" indent="-228600" algn="l">
              <a:lnSpc>
                <a:spcPct val="90000"/>
              </a:lnSpc>
              <a:spcBef>
                <a:spcPts val="1242"/>
              </a:spcBef>
              <a:spcAft>
                <a:spcPts val="0"/>
              </a:spcAft>
              <a:buClr>
                <a:schemeClr val="dk1"/>
              </a:buClr>
              <a:buSzPts val="2483"/>
              <a:buNone/>
              <a:defRPr sz="2483"/>
            </a:lvl5pPr>
            <a:lvl6pPr marL="2743200" lvl="5" indent="-228600" algn="l">
              <a:lnSpc>
                <a:spcPct val="90000"/>
              </a:lnSpc>
              <a:spcBef>
                <a:spcPts val="1242"/>
              </a:spcBef>
              <a:spcAft>
                <a:spcPts val="0"/>
              </a:spcAft>
              <a:buClr>
                <a:schemeClr val="dk1"/>
              </a:buClr>
              <a:buSzPts val="2483"/>
              <a:buNone/>
              <a:defRPr sz="2483"/>
            </a:lvl6pPr>
            <a:lvl7pPr marL="3200400" lvl="6" indent="-228600" algn="l">
              <a:lnSpc>
                <a:spcPct val="90000"/>
              </a:lnSpc>
              <a:spcBef>
                <a:spcPts val="1242"/>
              </a:spcBef>
              <a:spcAft>
                <a:spcPts val="0"/>
              </a:spcAft>
              <a:buClr>
                <a:schemeClr val="dk1"/>
              </a:buClr>
              <a:buSzPts val="2483"/>
              <a:buNone/>
              <a:defRPr sz="2483"/>
            </a:lvl7pPr>
            <a:lvl8pPr marL="3657600" lvl="7" indent="-228600" algn="l">
              <a:lnSpc>
                <a:spcPct val="90000"/>
              </a:lnSpc>
              <a:spcBef>
                <a:spcPts val="1242"/>
              </a:spcBef>
              <a:spcAft>
                <a:spcPts val="0"/>
              </a:spcAft>
              <a:buClr>
                <a:schemeClr val="dk1"/>
              </a:buClr>
              <a:buSzPts val="2483"/>
              <a:buNone/>
              <a:defRPr sz="2483"/>
            </a:lvl8pPr>
            <a:lvl9pPr marL="4114800" lvl="8" indent="-228600" algn="l">
              <a:lnSpc>
                <a:spcPct val="90000"/>
              </a:lnSpc>
              <a:spcBef>
                <a:spcPts val="1242"/>
              </a:spcBef>
              <a:spcAft>
                <a:spcPts val="0"/>
              </a:spcAft>
              <a:buClr>
                <a:schemeClr val="dk1"/>
              </a:buClr>
              <a:buSzPts val="2483"/>
              <a:buNone/>
              <a:defRPr sz="2483"/>
            </a:lvl9pPr>
          </a:lstStyle>
          <a:p>
            <a:endParaRPr/>
          </a:p>
        </p:txBody>
      </p:sp>
      <p:sp>
        <p:nvSpPr>
          <p:cNvPr id="69" name="Google Shape;69;p12"/>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2"/>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2"/>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a:off x="2081421" y="2278907"/>
            <a:ext cx="26112371"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3"/>
          <p:cNvSpPr txBox="1">
            <a:spLocks noGrp="1"/>
          </p:cNvSpPr>
          <p:nvPr>
            <p:ph type="body" idx="1"/>
          </p:nvPr>
        </p:nvSpPr>
        <p:spPr>
          <a:xfrm rot="5400000">
            <a:off x="1558310" y="11917631"/>
            <a:ext cx="27158594" cy="2611237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75" name="Google Shape;75;p13"/>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rot="5400000">
            <a:off x="6792640" y="17151963"/>
            <a:ext cx="36274211" cy="652809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
          <p:cNvSpPr txBox="1">
            <a:spLocks noGrp="1"/>
          </p:cNvSpPr>
          <p:nvPr>
            <p:ph type="body" idx="1"/>
          </p:nvPr>
        </p:nvSpPr>
        <p:spPr>
          <a:xfrm rot="5400000">
            <a:off x="-6452765" y="10813091"/>
            <a:ext cx="36274211" cy="192058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81" name="Google Shape;81;p14"/>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4"/>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4"/>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3784402" y="7005156"/>
            <a:ext cx="22706410" cy="1490205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4899"/>
              <a:buFont typeface="Calibri"/>
              <a:buNone/>
              <a:defRPr sz="1489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subTitle" idx="1"/>
          </p:nvPr>
        </p:nvSpPr>
        <p:spPr>
          <a:xfrm>
            <a:off x="3784402" y="22481887"/>
            <a:ext cx="22706410" cy="1033433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2483"/>
              </a:spcBef>
              <a:spcAft>
                <a:spcPts val="0"/>
              </a:spcAft>
              <a:buClr>
                <a:schemeClr val="dk1"/>
              </a:buClr>
              <a:buSzPts val="5960"/>
              <a:buNone/>
              <a:defRPr sz="5960"/>
            </a:lvl1pPr>
            <a:lvl2pPr lvl="1" algn="ctr">
              <a:lnSpc>
                <a:spcPct val="90000"/>
              </a:lnSpc>
              <a:spcBef>
                <a:spcPts val="1242"/>
              </a:spcBef>
              <a:spcAft>
                <a:spcPts val="0"/>
              </a:spcAft>
              <a:buClr>
                <a:schemeClr val="dk1"/>
              </a:buClr>
              <a:buSzPts val="4966"/>
              <a:buNone/>
              <a:defRPr sz="4966"/>
            </a:lvl2pPr>
            <a:lvl3pPr lvl="2" algn="ctr">
              <a:lnSpc>
                <a:spcPct val="90000"/>
              </a:lnSpc>
              <a:spcBef>
                <a:spcPts val="1242"/>
              </a:spcBef>
              <a:spcAft>
                <a:spcPts val="0"/>
              </a:spcAft>
              <a:buClr>
                <a:schemeClr val="dk1"/>
              </a:buClr>
              <a:buSzPts val="4470"/>
              <a:buNone/>
              <a:defRPr sz="4470"/>
            </a:lvl3pPr>
            <a:lvl4pPr lvl="3" algn="ctr">
              <a:lnSpc>
                <a:spcPct val="90000"/>
              </a:lnSpc>
              <a:spcBef>
                <a:spcPts val="1242"/>
              </a:spcBef>
              <a:spcAft>
                <a:spcPts val="0"/>
              </a:spcAft>
              <a:buClr>
                <a:schemeClr val="dk1"/>
              </a:buClr>
              <a:buSzPts val="3973"/>
              <a:buNone/>
              <a:defRPr sz="3973"/>
            </a:lvl4pPr>
            <a:lvl5pPr lvl="4" algn="ctr">
              <a:lnSpc>
                <a:spcPct val="90000"/>
              </a:lnSpc>
              <a:spcBef>
                <a:spcPts val="1242"/>
              </a:spcBef>
              <a:spcAft>
                <a:spcPts val="0"/>
              </a:spcAft>
              <a:buClr>
                <a:schemeClr val="dk1"/>
              </a:buClr>
              <a:buSzPts val="3973"/>
              <a:buNone/>
              <a:defRPr sz="3973"/>
            </a:lvl5pPr>
            <a:lvl6pPr lvl="5" algn="ctr">
              <a:lnSpc>
                <a:spcPct val="90000"/>
              </a:lnSpc>
              <a:spcBef>
                <a:spcPts val="1242"/>
              </a:spcBef>
              <a:spcAft>
                <a:spcPts val="0"/>
              </a:spcAft>
              <a:buClr>
                <a:schemeClr val="dk1"/>
              </a:buClr>
              <a:buSzPts val="3973"/>
              <a:buNone/>
              <a:defRPr sz="3973"/>
            </a:lvl6pPr>
            <a:lvl7pPr lvl="6" algn="ctr">
              <a:lnSpc>
                <a:spcPct val="90000"/>
              </a:lnSpc>
              <a:spcBef>
                <a:spcPts val="1242"/>
              </a:spcBef>
              <a:spcAft>
                <a:spcPts val="0"/>
              </a:spcAft>
              <a:buClr>
                <a:schemeClr val="dk1"/>
              </a:buClr>
              <a:buSzPts val="3973"/>
              <a:buNone/>
              <a:defRPr sz="3973"/>
            </a:lvl7pPr>
            <a:lvl8pPr lvl="7" algn="ctr">
              <a:lnSpc>
                <a:spcPct val="90000"/>
              </a:lnSpc>
              <a:spcBef>
                <a:spcPts val="1242"/>
              </a:spcBef>
              <a:spcAft>
                <a:spcPts val="0"/>
              </a:spcAft>
              <a:buClr>
                <a:schemeClr val="dk1"/>
              </a:buClr>
              <a:buSzPts val="3973"/>
              <a:buNone/>
              <a:defRPr sz="3973"/>
            </a:lvl8pPr>
            <a:lvl9pPr lvl="8" algn="ctr">
              <a:lnSpc>
                <a:spcPct val="90000"/>
              </a:lnSpc>
              <a:spcBef>
                <a:spcPts val="1242"/>
              </a:spcBef>
              <a:spcAft>
                <a:spcPts val="0"/>
              </a:spcAft>
              <a:buClr>
                <a:schemeClr val="dk1"/>
              </a:buClr>
              <a:buSzPts val="3973"/>
              <a:buNone/>
              <a:defRPr sz="3973"/>
            </a:lvl9pPr>
          </a:lstStyle>
          <a:p>
            <a:endParaRPr/>
          </a:p>
        </p:txBody>
      </p:sp>
      <p:sp>
        <p:nvSpPr>
          <p:cNvPr id="18" name="Google Shape;18;p4"/>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p:cSld name="Título y objeto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2081421" y="2278907"/>
            <a:ext cx="26112371"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2081421" y="11394520"/>
            <a:ext cx="26112371" cy="2715859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24" name="Google Shape;24;p5"/>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2065653" y="10671222"/>
            <a:ext cx="26112371" cy="1780517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4899"/>
              <a:buFont typeface="Calibri"/>
              <a:buNone/>
              <a:defRPr sz="1489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2065653" y="28644839"/>
            <a:ext cx="26112371" cy="936332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483"/>
              </a:spcBef>
              <a:spcAft>
                <a:spcPts val="0"/>
              </a:spcAft>
              <a:buClr>
                <a:srgbClr val="888888"/>
              </a:buClr>
              <a:buSzPts val="5960"/>
              <a:buNone/>
              <a:defRPr sz="5960">
                <a:solidFill>
                  <a:srgbClr val="888888"/>
                </a:solidFill>
              </a:defRPr>
            </a:lvl1pPr>
            <a:lvl2pPr marL="914400" lvl="1" indent="-228600" algn="l">
              <a:lnSpc>
                <a:spcPct val="90000"/>
              </a:lnSpc>
              <a:spcBef>
                <a:spcPts val="1242"/>
              </a:spcBef>
              <a:spcAft>
                <a:spcPts val="0"/>
              </a:spcAft>
              <a:buClr>
                <a:srgbClr val="888888"/>
              </a:buClr>
              <a:buSzPts val="4966"/>
              <a:buNone/>
              <a:defRPr sz="4966">
                <a:solidFill>
                  <a:srgbClr val="888888"/>
                </a:solidFill>
              </a:defRPr>
            </a:lvl2pPr>
            <a:lvl3pPr marL="1371600" lvl="2" indent="-228600" algn="l">
              <a:lnSpc>
                <a:spcPct val="90000"/>
              </a:lnSpc>
              <a:spcBef>
                <a:spcPts val="1242"/>
              </a:spcBef>
              <a:spcAft>
                <a:spcPts val="0"/>
              </a:spcAft>
              <a:buClr>
                <a:srgbClr val="888888"/>
              </a:buClr>
              <a:buSzPts val="4470"/>
              <a:buNone/>
              <a:defRPr sz="4470">
                <a:solidFill>
                  <a:srgbClr val="888888"/>
                </a:solidFill>
              </a:defRPr>
            </a:lvl3pPr>
            <a:lvl4pPr marL="1828800" lvl="3" indent="-228600" algn="l">
              <a:lnSpc>
                <a:spcPct val="90000"/>
              </a:lnSpc>
              <a:spcBef>
                <a:spcPts val="1242"/>
              </a:spcBef>
              <a:spcAft>
                <a:spcPts val="0"/>
              </a:spcAft>
              <a:buClr>
                <a:srgbClr val="888888"/>
              </a:buClr>
              <a:buSzPts val="3973"/>
              <a:buNone/>
              <a:defRPr sz="3973">
                <a:solidFill>
                  <a:srgbClr val="888888"/>
                </a:solidFill>
              </a:defRPr>
            </a:lvl4pPr>
            <a:lvl5pPr marL="2286000" lvl="4" indent="-228600" algn="l">
              <a:lnSpc>
                <a:spcPct val="90000"/>
              </a:lnSpc>
              <a:spcBef>
                <a:spcPts val="1242"/>
              </a:spcBef>
              <a:spcAft>
                <a:spcPts val="0"/>
              </a:spcAft>
              <a:buClr>
                <a:srgbClr val="888888"/>
              </a:buClr>
              <a:buSzPts val="3973"/>
              <a:buNone/>
              <a:defRPr sz="3973">
                <a:solidFill>
                  <a:srgbClr val="888888"/>
                </a:solidFill>
              </a:defRPr>
            </a:lvl5pPr>
            <a:lvl6pPr marL="2743200" lvl="5" indent="-228600" algn="l">
              <a:lnSpc>
                <a:spcPct val="90000"/>
              </a:lnSpc>
              <a:spcBef>
                <a:spcPts val="1242"/>
              </a:spcBef>
              <a:spcAft>
                <a:spcPts val="0"/>
              </a:spcAft>
              <a:buClr>
                <a:srgbClr val="888888"/>
              </a:buClr>
              <a:buSzPts val="3973"/>
              <a:buNone/>
              <a:defRPr sz="3973">
                <a:solidFill>
                  <a:srgbClr val="888888"/>
                </a:solidFill>
              </a:defRPr>
            </a:lvl6pPr>
            <a:lvl7pPr marL="3200400" lvl="6" indent="-228600" algn="l">
              <a:lnSpc>
                <a:spcPct val="90000"/>
              </a:lnSpc>
              <a:spcBef>
                <a:spcPts val="1242"/>
              </a:spcBef>
              <a:spcAft>
                <a:spcPts val="0"/>
              </a:spcAft>
              <a:buClr>
                <a:srgbClr val="888888"/>
              </a:buClr>
              <a:buSzPts val="3973"/>
              <a:buNone/>
              <a:defRPr sz="3973">
                <a:solidFill>
                  <a:srgbClr val="888888"/>
                </a:solidFill>
              </a:defRPr>
            </a:lvl7pPr>
            <a:lvl8pPr marL="3657600" lvl="7" indent="-228600" algn="l">
              <a:lnSpc>
                <a:spcPct val="90000"/>
              </a:lnSpc>
              <a:spcBef>
                <a:spcPts val="1242"/>
              </a:spcBef>
              <a:spcAft>
                <a:spcPts val="0"/>
              </a:spcAft>
              <a:buClr>
                <a:srgbClr val="888888"/>
              </a:buClr>
              <a:buSzPts val="3973"/>
              <a:buNone/>
              <a:defRPr sz="3973">
                <a:solidFill>
                  <a:srgbClr val="888888"/>
                </a:solidFill>
              </a:defRPr>
            </a:lvl8pPr>
            <a:lvl9pPr marL="4114800" lvl="8" indent="-228600" algn="l">
              <a:lnSpc>
                <a:spcPct val="90000"/>
              </a:lnSpc>
              <a:spcBef>
                <a:spcPts val="1242"/>
              </a:spcBef>
              <a:spcAft>
                <a:spcPts val="0"/>
              </a:spcAft>
              <a:buClr>
                <a:srgbClr val="888888"/>
              </a:buClr>
              <a:buSzPts val="3973"/>
              <a:buNone/>
              <a:defRPr sz="3973">
                <a:solidFill>
                  <a:srgbClr val="888888"/>
                </a:solidFill>
              </a:defRPr>
            </a:lvl9pPr>
          </a:lstStyle>
          <a:p>
            <a:endParaRPr/>
          </a:p>
        </p:txBody>
      </p:sp>
      <p:sp>
        <p:nvSpPr>
          <p:cNvPr id="30" name="Google Shape;30;p6"/>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2081421" y="2278907"/>
            <a:ext cx="26112371"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2081421" y="11394520"/>
            <a:ext cx="12866966" cy="2715859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15326826" y="11394520"/>
            <a:ext cx="12866966" cy="2715859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085364" y="2278907"/>
            <a:ext cx="26112371"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2085365" y="10492870"/>
            <a:ext cx="12807833" cy="514239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483"/>
              </a:spcBef>
              <a:spcAft>
                <a:spcPts val="0"/>
              </a:spcAft>
              <a:buClr>
                <a:schemeClr val="dk1"/>
              </a:buClr>
              <a:buSzPts val="5960"/>
              <a:buNone/>
              <a:defRPr sz="5960" b="1"/>
            </a:lvl1pPr>
            <a:lvl2pPr marL="914400" lvl="1" indent="-228600" algn="l">
              <a:lnSpc>
                <a:spcPct val="90000"/>
              </a:lnSpc>
              <a:spcBef>
                <a:spcPts val="1242"/>
              </a:spcBef>
              <a:spcAft>
                <a:spcPts val="0"/>
              </a:spcAft>
              <a:buClr>
                <a:schemeClr val="dk1"/>
              </a:buClr>
              <a:buSzPts val="4966"/>
              <a:buNone/>
              <a:defRPr sz="4966" b="1"/>
            </a:lvl2pPr>
            <a:lvl3pPr marL="1371600" lvl="2" indent="-228600" algn="l">
              <a:lnSpc>
                <a:spcPct val="90000"/>
              </a:lnSpc>
              <a:spcBef>
                <a:spcPts val="1242"/>
              </a:spcBef>
              <a:spcAft>
                <a:spcPts val="0"/>
              </a:spcAft>
              <a:buClr>
                <a:schemeClr val="dk1"/>
              </a:buClr>
              <a:buSzPts val="4470"/>
              <a:buNone/>
              <a:defRPr sz="4470" b="1"/>
            </a:lvl3pPr>
            <a:lvl4pPr marL="1828800" lvl="3" indent="-228600" algn="l">
              <a:lnSpc>
                <a:spcPct val="90000"/>
              </a:lnSpc>
              <a:spcBef>
                <a:spcPts val="1242"/>
              </a:spcBef>
              <a:spcAft>
                <a:spcPts val="0"/>
              </a:spcAft>
              <a:buClr>
                <a:schemeClr val="dk1"/>
              </a:buClr>
              <a:buSzPts val="3973"/>
              <a:buNone/>
              <a:defRPr sz="3973" b="1"/>
            </a:lvl4pPr>
            <a:lvl5pPr marL="2286000" lvl="4" indent="-228600" algn="l">
              <a:lnSpc>
                <a:spcPct val="90000"/>
              </a:lnSpc>
              <a:spcBef>
                <a:spcPts val="1242"/>
              </a:spcBef>
              <a:spcAft>
                <a:spcPts val="0"/>
              </a:spcAft>
              <a:buClr>
                <a:schemeClr val="dk1"/>
              </a:buClr>
              <a:buSzPts val="3973"/>
              <a:buNone/>
              <a:defRPr sz="3973" b="1"/>
            </a:lvl5pPr>
            <a:lvl6pPr marL="2743200" lvl="5" indent="-228600" algn="l">
              <a:lnSpc>
                <a:spcPct val="90000"/>
              </a:lnSpc>
              <a:spcBef>
                <a:spcPts val="1242"/>
              </a:spcBef>
              <a:spcAft>
                <a:spcPts val="0"/>
              </a:spcAft>
              <a:buClr>
                <a:schemeClr val="dk1"/>
              </a:buClr>
              <a:buSzPts val="3973"/>
              <a:buNone/>
              <a:defRPr sz="3973" b="1"/>
            </a:lvl6pPr>
            <a:lvl7pPr marL="3200400" lvl="6" indent="-228600" algn="l">
              <a:lnSpc>
                <a:spcPct val="90000"/>
              </a:lnSpc>
              <a:spcBef>
                <a:spcPts val="1242"/>
              </a:spcBef>
              <a:spcAft>
                <a:spcPts val="0"/>
              </a:spcAft>
              <a:buClr>
                <a:schemeClr val="dk1"/>
              </a:buClr>
              <a:buSzPts val="3973"/>
              <a:buNone/>
              <a:defRPr sz="3973" b="1"/>
            </a:lvl7pPr>
            <a:lvl8pPr marL="3657600" lvl="7" indent="-228600" algn="l">
              <a:lnSpc>
                <a:spcPct val="90000"/>
              </a:lnSpc>
              <a:spcBef>
                <a:spcPts val="1242"/>
              </a:spcBef>
              <a:spcAft>
                <a:spcPts val="0"/>
              </a:spcAft>
              <a:buClr>
                <a:schemeClr val="dk1"/>
              </a:buClr>
              <a:buSzPts val="3973"/>
              <a:buNone/>
              <a:defRPr sz="3973" b="1"/>
            </a:lvl8pPr>
            <a:lvl9pPr marL="4114800" lvl="8" indent="-228600" algn="l">
              <a:lnSpc>
                <a:spcPct val="90000"/>
              </a:lnSpc>
              <a:spcBef>
                <a:spcPts val="1242"/>
              </a:spcBef>
              <a:spcAft>
                <a:spcPts val="0"/>
              </a:spcAft>
              <a:buClr>
                <a:schemeClr val="dk1"/>
              </a:buClr>
              <a:buSzPts val="3973"/>
              <a:buNone/>
              <a:defRPr sz="3973" b="1"/>
            </a:lvl9pPr>
          </a:lstStyle>
          <a:p>
            <a:endParaRPr/>
          </a:p>
        </p:txBody>
      </p:sp>
      <p:sp>
        <p:nvSpPr>
          <p:cNvPr id="43" name="Google Shape;43;p8"/>
          <p:cNvSpPr txBox="1">
            <a:spLocks noGrp="1"/>
          </p:cNvSpPr>
          <p:nvPr>
            <p:ph type="body" idx="2"/>
          </p:nvPr>
        </p:nvSpPr>
        <p:spPr>
          <a:xfrm>
            <a:off x="2085365" y="15635264"/>
            <a:ext cx="12807833" cy="2299711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15326827" y="10492870"/>
            <a:ext cx="12870909" cy="514239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483"/>
              </a:spcBef>
              <a:spcAft>
                <a:spcPts val="0"/>
              </a:spcAft>
              <a:buClr>
                <a:schemeClr val="dk1"/>
              </a:buClr>
              <a:buSzPts val="5960"/>
              <a:buNone/>
              <a:defRPr sz="5960" b="1"/>
            </a:lvl1pPr>
            <a:lvl2pPr marL="914400" lvl="1" indent="-228600" algn="l">
              <a:lnSpc>
                <a:spcPct val="90000"/>
              </a:lnSpc>
              <a:spcBef>
                <a:spcPts val="1242"/>
              </a:spcBef>
              <a:spcAft>
                <a:spcPts val="0"/>
              </a:spcAft>
              <a:buClr>
                <a:schemeClr val="dk1"/>
              </a:buClr>
              <a:buSzPts val="4966"/>
              <a:buNone/>
              <a:defRPr sz="4966" b="1"/>
            </a:lvl2pPr>
            <a:lvl3pPr marL="1371600" lvl="2" indent="-228600" algn="l">
              <a:lnSpc>
                <a:spcPct val="90000"/>
              </a:lnSpc>
              <a:spcBef>
                <a:spcPts val="1242"/>
              </a:spcBef>
              <a:spcAft>
                <a:spcPts val="0"/>
              </a:spcAft>
              <a:buClr>
                <a:schemeClr val="dk1"/>
              </a:buClr>
              <a:buSzPts val="4470"/>
              <a:buNone/>
              <a:defRPr sz="4470" b="1"/>
            </a:lvl3pPr>
            <a:lvl4pPr marL="1828800" lvl="3" indent="-228600" algn="l">
              <a:lnSpc>
                <a:spcPct val="90000"/>
              </a:lnSpc>
              <a:spcBef>
                <a:spcPts val="1242"/>
              </a:spcBef>
              <a:spcAft>
                <a:spcPts val="0"/>
              </a:spcAft>
              <a:buClr>
                <a:schemeClr val="dk1"/>
              </a:buClr>
              <a:buSzPts val="3973"/>
              <a:buNone/>
              <a:defRPr sz="3973" b="1"/>
            </a:lvl4pPr>
            <a:lvl5pPr marL="2286000" lvl="4" indent="-228600" algn="l">
              <a:lnSpc>
                <a:spcPct val="90000"/>
              </a:lnSpc>
              <a:spcBef>
                <a:spcPts val="1242"/>
              </a:spcBef>
              <a:spcAft>
                <a:spcPts val="0"/>
              </a:spcAft>
              <a:buClr>
                <a:schemeClr val="dk1"/>
              </a:buClr>
              <a:buSzPts val="3973"/>
              <a:buNone/>
              <a:defRPr sz="3973" b="1"/>
            </a:lvl5pPr>
            <a:lvl6pPr marL="2743200" lvl="5" indent="-228600" algn="l">
              <a:lnSpc>
                <a:spcPct val="90000"/>
              </a:lnSpc>
              <a:spcBef>
                <a:spcPts val="1242"/>
              </a:spcBef>
              <a:spcAft>
                <a:spcPts val="0"/>
              </a:spcAft>
              <a:buClr>
                <a:schemeClr val="dk1"/>
              </a:buClr>
              <a:buSzPts val="3973"/>
              <a:buNone/>
              <a:defRPr sz="3973" b="1"/>
            </a:lvl6pPr>
            <a:lvl7pPr marL="3200400" lvl="6" indent="-228600" algn="l">
              <a:lnSpc>
                <a:spcPct val="90000"/>
              </a:lnSpc>
              <a:spcBef>
                <a:spcPts val="1242"/>
              </a:spcBef>
              <a:spcAft>
                <a:spcPts val="0"/>
              </a:spcAft>
              <a:buClr>
                <a:schemeClr val="dk1"/>
              </a:buClr>
              <a:buSzPts val="3973"/>
              <a:buNone/>
              <a:defRPr sz="3973" b="1"/>
            </a:lvl7pPr>
            <a:lvl8pPr marL="3657600" lvl="7" indent="-228600" algn="l">
              <a:lnSpc>
                <a:spcPct val="90000"/>
              </a:lnSpc>
              <a:spcBef>
                <a:spcPts val="1242"/>
              </a:spcBef>
              <a:spcAft>
                <a:spcPts val="0"/>
              </a:spcAft>
              <a:buClr>
                <a:schemeClr val="dk1"/>
              </a:buClr>
              <a:buSzPts val="3973"/>
              <a:buNone/>
              <a:defRPr sz="3973" b="1"/>
            </a:lvl8pPr>
            <a:lvl9pPr marL="4114800" lvl="8" indent="-228600" algn="l">
              <a:lnSpc>
                <a:spcPct val="90000"/>
              </a:lnSpc>
              <a:spcBef>
                <a:spcPts val="1242"/>
              </a:spcBef>
              <a:spcAft>
                <a:spcPts val="0"/>
              </a:spcAft>
              <a:buClr>
                <a:schemeClr val="dk1"/>
              </a:buClr>
              <a:buSzPts val="3973"/>
              <a:buNone/>
              <a:defRPr sz="3973" b="1"/>
            </a:lvl9pPr>
          </a:lstStyle>
          <a:p>
            <a:endParaRPr/>
          </a:p>
        </p:txBody>
      </p:sp>
      <p:sp>
        <p:nvSpPr>
          <p:cNvPr id="45" name="Google Shape;45;p8"/>
          <p:cNvSpPr txBox="1">
            <a:spLocks noGrp="1"/>
          </p:cNvSpPr>
          <p:nvPr>
            <p:ph type="body" idx="4"/>
          </p:nvPr>
        </p:nvSpPr>
        <p:spPr>
          <a:xfrm>
            <a:off x="15326827" y="15635264"/>
            <a:ext cx="12870909" cy="2299711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483"/>
              </a:spcBef>
              <a:spcAft>
                <a:spcPts val="0"/>
              </a:spcAft>
              <a:buClr>
                <a:schemeClr val="dk1"/>
              </a:buClr>
              <a:buSzPts val="1800"/>
              <a:buChar char="•"/>
              <a:defRPr/>
            </a:lvl1pPr>
            <a:lvl2pPr marL="914400" lvl="1" indent="-342900" algn="l">
              <a:lnSpc>
                <a:spcPct val="90000"/>
              </a:lnSpc>
              <a:spcBef>
                <a:spcPts val="1242"/>
              </a:spcBef>
              <a:spcAft>
                <a:spcPts val="0"/>
              </a:spcAft>
              <a:buClr>
                <a:schemeClr val="dk1"/>
              </a:buClr>
              <a:buSzPts val="1800"/>
              <a:buChar char="•"/>
              <a:defRPr/>
            </a:lvl2pPr>
            <a:lvl3pPr marL="1371600" lvl="2" indent="-342900" algn="l">
              <a:lnSpc>
                <a:spcPct val="90000"/>
              </a:lnSpc>
              <a:spcBef>
                <a:spcPts val="1242"/>
              </a:spcBef>
              <a:spcAft>
                <a:spcPts val="0"/>
              </a:spcAft>
              <a:buClr>
                <a:schemeClr val="dk1"/>
              </a:buClr>
              <a:buSzPts val="1800"/>
              <a:buChar char="•"/>
              <a:defRPr/>
            </a:lvl3pPr>
            <a:lvl4pPr marL="1828800" lvl="3" indent="-342900" algn="l">
              <a:lnSpc>
                <a:spcPct val="90000"/>
              </a:lnSpc>
              <a:spcBef>
                <a:spcPts val="1242"/>
              </a:spcBef>
              <a:spcAft>
                <a:spcPts val="0"/>
              </a:spcAft>
              <a:buClr>
                <a:schemeClr val="dk1"/>
              </a:buClr>
              <a:buSzPts val="1800"/>
              <a:buChar char="•"/>
              <a:defRPr/>
            </a:lvl4pPr>
            <a:lvl5pPr marL="2286000" lvl="4" indent="-342900" algn="l">
              <a:lnSpc>
                <a:spcPct val="90000"/>
              </a:lnSpc>
              <a:spcBef>
                <a:spcPts val="1242"/>
              </a:spcBef>
              <a:spcAft>
                <a:spcPts val="0"/>
              </a:spcAft>
              <a:buClr>
                <a:schemeClr val="dk1"/>
              </a:buClr>
              <a:buSzPts val="1800"/>
              <a:buChar char="•"/>
              <a:defRPr/>
            </a:lvl5pPr>
            <a:lvl6pPr marL="2743200" lvl="5" indent="-342900" algn="l">
              <a:lnSpc>
                <a:spcPct val="90000"/>
              </a:lnSpc>
              <a:spcBef>
                <a:spcPts val="1242"/>
              </a:spcBef>
              <a:spcAft>
                <a:spcPts val="0"/>
              </a:spcAft>
              <a:buClr>
                <a:schemeClr val="dk1"/>
              </a:buClr>
              <a:buSzPts val="1800"/>
              <a:buChar char="•"/>
              <a:defRPr/>
            </a:lvl6pPr>
            <a:lvl7pPr marL="3200400" lvl="6" indent="-342900" algn="l">
              <a:lnSpc>
                <a:spcPct val="90000"/>
              </a:lnSpc>
              <a:spcBef>
                <a:spcPts val="1242"/>
              </a:spcBef>
              <a:spcAft>
                <a:spcPts val="0"/>
              </a:spcAft>
              <a:buClr>
                <a:schemeClr val="dk1"/>
              </a:buClr>
              <a:buSzPts val="1800"/>
              <a:buChar char="•"/>
              <a:defRPr/>
            </a:lvl7pPr>
            <a:lvl8pPr marL="3657600" lvl="7" indent="-342900" algn="l">
              <a:lnSpc>
                <a:spcPct val="90000"/>
              </a:lnSpc>
              <a:spcBef>
                <a:spcPts val="1242"/>
              </a:spcBef>
              <a:spcAft>
                <a:spcPts val="0"/>
              </a:spcAft>
              <a:buClr>
                <a:schemeClr val="dk1"/>
              </a:buClr>
              <a:buSzPts val="1800"/>
              <a:buChar char="•"/>
              <a:defRPr/>
            </a:lvl8pPr>
            <a:lvl9pPr marL="4114800" lvl="8" indent="-342900" algn="l">
              <a:lnSpc>
                <a:spcPct val="90000"/>
              </a:lnSpc>
              <a:spcBef>
                <a:spcPts val="1242"/>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2081421" y="2278907"/>
            <a:ext cx="26112371"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0"/>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0"/>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0"/>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1"/>
          <p:cNvSpPr txBox="1">
            <a:spLocks noGrp="1"/>
          </p:cNvSpPr>
          <p:nvPr>
            <p:ph type="title"/>
          </p:nvPr>
        </p:nvSpPr>
        <p:spPr>
          <a:xfrm>
            <a:off x="2085366" y="2853584"/>
            <a:ext cx="9764543" cy="998754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7946"/>
              <a:buFont typeface="Calibri"/>
              <a:buNone/>
              <a:defRPr sz="794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1"/>
          <p:cNvSpPr txBox="1">
            <a:spLocks noGrp="1"/>
          </p:cNvSpPr>
          <p:nvPr>
            <p:ph type="body" idx="1"/>
          </p:nvPr>
        </p:nvSpPr>
        <p:spPr>
          <a:xfrm>
            <a:off x="12870909" y="6162952"/>
            <a:ext cx="15326827" cy="30418415"/>
          </a:xfrm>
          <a:prstGeom prst="rect">
            <a:avLst/>
          </a:prstGeom>
          <a:noFill/>
          <a:ln>
            <a:noFill/>
          </a:ln>
        </p:spPr>
        <p:txBody>
          <a:bodyPr spcFirstLastPara="1" wrap="square" lIns="91425" tIns="45700" rIns="91425" bIns="45700" anchor="t" anchorCtr="0">
            <a:normAutofit/>
          </a:bodyPr>
          <a:lstStyle>
            <a:lvl1pPr marL="457200" lvl="0" indent="-733171" algn="l">
              <a:lnSpc>
                <a:spcPct val="90000"/>
              </a:lnSpc>
              <a:spcBef>
                <a:spcPts val="2483"/>
              </a:spcBef>
              <a:spcAft>
                <a:spcPts val="0"/>
              </a:spcAft>
              <a:buClr>
                <a:schemeClr val="dk1"/>
              </a:buClr>
              <a:buSzPts val="7946"/>
              <a:buChar char="•"/>
              <a:defRPr sz="7946"/>
            </a:lvl1pPr>
            <a:lvl2pPr marL="914400" lvl="1" indent="-670115" algn="l">
              <a:lnSpc>
                <a:spcPct val="90000"/>
              </a:lnSpc>
              <a:spcBef>
                <a:spcPts val="1242"/>
              </a:spcBef>
              <a:spcAft>
                <a:spcPts val="0"/>
              </a:spcAft>
              <a:buClr>
                <a:schemeClr val="dk1"/>
              </a:buClr>
              <a:buSzPts val="6953"/>
              <a:buChar char="•"/>
              <a:defRPr sz="6953"/>
            </a:lvl2pPr>
            <a:lvl3pPr marL="1371600" lvl="2" indent="-607060" algn="l">
              <a:lnSpc>
                <a:spcPct val="90000"/>
              </a:lnSpc>
              <a:spcBef>
                <a:spcPts val="1242"/>
              </a:spcBef>
              <a:spcAft>
                <a:spcPts val="0"/>
              </a:spcAft>
              <a:buClr>
                <a:schemeClr val="dk1"/>
              </a:buClr>
              <a:buSzPts val="5960"/>
              <a:buChar char="•"/>
              <a:defRPr sz="5960"/>
            </a:lvl3pPr>
            <a:lvl4pPr marL="1828800" lvl="3" indent="-543941" algn="l">
              <a:lnSpc>
                <a:spcPct val="90000"/>
              </a:lnSpc>
              <a:spcBef>
                <a:spcPts val="1242"/>
              </a:spcBef>
              <a:spcAft>
                <a:spcPts val="0"/>
              </a:spcAft>
              <a:buClr>
                <a:schemeClr val="dk1"/>
              </a:buClr>
              <a:buSzPts val="4966"/>
              <a:buChar char="•"/>
              <a:defRPr sz="4966"/>
            </a:lvl4pPr>
            <a:lvl5pPr marL="2286000" lvl="4" indent="-543941" algn="l">
              <a:lnSpc>
                <a:spcPct val="90000"/>
              </a:lnSpc>
              <a:spcBef>
                <a:spcPts val="1242"/>
              </a:spcBef>
              <a:spcAft>
                <a:spcPts val="0"/>
              </a:spcAft>
              <a:buClr>
                <a:schemeClr val="dk1"/>
              </a:buClr>
              <a:buSzPts val="4966"/>
              <a:buChar char="•"/>
              <a:defRPr sz="4966"/>
            </a:lvl5pPr>
            <a:lvl6pPr marL="2743200" lvl="5" indent="-543941" algn="l">
              <a:lnSpc>
                <a:spcPct val="90000"/>
              </a:lnSpc>
              <a:spcBef>
                <a:spcPts val="1242"/>
              </a:spcBef>
              <a:spcAft>
                <a:spcPts val="0"/>
              </a:spcAft>
              <a:buClr>
                <a:schemeClr val="dk1"/>
              </a:buClr>
              <a:buSzPts val="4966"/>
              <a:buChar char="•"/>
              <a:defRPr sz="4966"/>
            </a:lvl6pPr>
            <a:lvl7pPr marL="3200400" lvl="6" indent="-543941" algn="l">
              <a:lnSpc>
                <a:spcPct val="90000"/>
              </a:lnSpc>
              <a:spcBef>
                <a:spcPts val="1242"/>
              </a:spcBef>
              <a:spcAft>
                <a:spcPts val="0"/>
              </a:spcAft>
              <a:buClr>
                <a:schemeClr val="dk1"/>
              </a:buClr>
              <a:buSzPts val="4966"/>
              <a:buChar char="•"/>
              <a:defRPr sz="4966"/>
            </a:lvl7pPr>
            <a:lvl8pPr marL="3657600" lvl="7" indent="-543941" algn="l">
              <a:lnSpc>
                <a:spcPct val="90000"/>
              </a:lnSpc>
              <a:spcBef>
                <a:spcPts val="1242"/>
              </a:spcBef>
              <a:spcAft>
                <a:spcPts val="0"/>
              </a:spcAft>
              <a:buClr>
                <a:schemeClr val="dk1"/>
              </a:buClr>
              <a:buSzPts val="4966"/>
              <a:buChar char="•"/>
              <a:defRPr sz="4966"/>
            </a:lvl8pPr>
            <a:lvl9pPr marL="4114800" lvl="8" indent="-543940" algn="l">
              <a:lnSpc>
                <a:spcPct val="90000"/>
              </a:lnSpc>
              <a:spcBef>
                <a:spcPts val="1242"/>
              </a:spcBef>
              <a:spcAft>
                <a:spcPts val="0"/>
              </a:spcAft>
              <a:buClr>
                <a:schemeClr val="dk1"/>
              </a:buClr>
              <a:buSzPts val="4966"/>
              <a:buChar char="•"/>
              <a:defRPr sz="4966"/>
            </a:lvl9pPr>
          </a:lstStyle>
          <a:p>
            <a:endParaRPr/>
          </a:p>
        </p:txBody>
      </p:sp>
      <p:sp>
        <p:nvSpPr>
          <p:cNvPr id="61" name="Google Shape;61;p11"/>
          <p:cNvSpPr txBox="1">
            <a:spLocks noGrp="1"/>
          </p:cNvSpPr>
          <p:nvPr>
            <p:ph type="body" idx="2"/>
          </p:nvPr>
        </p:nvSpPr>
        <p:spPr>
          <a:xfrm>
            <a:off x="2085366" y="12841129"/>
            <a:ext cx="9764543" cy="2378978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483"/>
              </a:spcBef>
              <a:spcAft>
                <a:spcPts val="0"/>
              </a:spcAft>
              <a:buClr>
                <a:schemeClr val="dk1"/>
              </a:buClr>
              <a:buSzPts val="3973"/>
              <a:buNone/>
              <a:defRPr sz="3973"/>
            </a:lvl1pPr>
            <a:lvl2pPr marL="914400" lvl="1" indent="-228600" algn="l">
              <a:lnSpc>
                <a:spcPct val="90000"/>
              </a:lnSpc>
              <a:spcBef>
                <a:spcPts val="1242"/>
              </a:spcBef>
              <a:spcAft>
                <a:spcPts val="0"/>
              </a:spcAft>
              <a:buClr>
                <a:schemeClr val="dk1"/>
              </a:buClr>
              <a:buSzPts val="3476"/>
              <a:buNone/>
              <a:defRPr sz="3475"/>
            </a:lvl2pPr>
            <a:lvl3pPr marL="1371600" lvl="2" indent="-228600" algn="l">
              <a:lnSpc>
                <a:spcPct val="90000"/>
              </a:lnSpc>
              <a:spcBef>
                <a:spcPts val="1242"/>
              </a:spcBef>
              <a:spcAft>
                <a:spcPts val="0"/>
              </a:spcAft>
              <a:buClr>
                <a:schemeClr val="dk1"/>
              </a:buClr>
              <a:buSzPts val="2980"/>
              <a:buNone/>
              <a:defRPr sz="2980"/>
            </a:lvl3pPr>
            <a:lvl4pPr marL="1828800" lvl="3" indent="-228600" algn="l">
              <a:lnSpc>
                <a:spcPct val="90000"/>
              </a:lnSpc>
              <a:spcBef>
                <a:spcPts val="1242"/>
              </a:spcBef>
              <a:spcAft>
                <a:spcPts val="0"/>
              </a:spcAft>
              <a:buClr>
                <a:schemeClr val="dk1"/>
              </a:buClr>
              <a:buSzPts val="2483"/>
              <a:buNone/>
              <a:defRPr sz="2483"/>
            </a:lvl4pPr>
            <a:lvl5pPr marL="2286000" lvl="4" indent="-228600" algn="l">
              <a:lnSpc>
                <a:spcPct val="90000"/>
              </a:lnSpc>
              <a:spcBef>
                <a:spcPts val="1242"/>
              </a:spcBef>
              <a:spcAft>
                <a:spcPts val="0"/>
              </a:spcAft>
              <a:buClr>
                <a:schemeClr val="dk1"/>
              </a:buClr>
              <a:buSzPts val="2483"/>
              <a:buNone/>
              <a:defRPr sz="2483"/>
            </a:lvl5pPr>
            <a:lvl6pPr marL="2743200" lvl="5" indent="-228600" algn="l">
              <a:lnSpc>
                <a:spcPct val="90000"/>
              </a:lnSpc>
              <a:spcBef>
                <a:spcPts val="1242"/>
              </a:spcBef>
              <a:spcAft>
                <a:spcPts val="0"/>
              </a:spcAft>
              <a:buClr>
                <a:schemeClr val="dk1"/>
              </a:buClr>
              <a:buSzPts val="2483"/>
              <a:buNone/>
              <a:defRPr sz="2483"/>
            </a:lvl6pPr>
            <a:lvl7pPr marL="3200400" lvl="6" indent="-228600" algn="l">
              <a:lnSpc>
                <a:spcPct val="90000"/>
              </a:lnSpc>
              <a:spcBef>
                <a:spcPts val="1242"/>
              </a:spcBef>
              <a:spcAft>
                <a:spcPts val="0"/>
              </a:spcAft>
              <a:buClr>
                <a:schemeClr val="dk1"/>
              </a:buClr>
              <a:buSzPts val="2483"/>
              <a:buNone/>
              <a:defRPr sz="2483"/>
            </a:lvl7pPr>
            <a:lvl8pPr marL="3657600" lvl="7" indent="-228600" algn="l">
              <a:lnSpc>
                <a:spcPct val="90000"/>
              </a:lnSpc>
              <a:spcBef>
                <a:spcPts val="1242"/>
              </a:spcBef>
              <a:spcAft>
                <a:spcPts val="0"/>
              </a:spcAft>
              <a:buClr>
                <a:schemeClr val="dk1"/>
              </a:buClr>
              <a:buSzPts val="2483"/>
              <a:buNone/>
              <a:defRPr sz="2483"/>
            </a:lvl8pPr>
            <a:lvl9pPr marL="4114800" lvl="8" indent="-228600" algn="l">
              <a:lnSpc>
                <a:spcPct val="90000"/>
              </a:lnSpc>
              <a:spcBef>
                <a:spcPts val="1242"/>
              </a:spcBef>
              <a:spcAft>
                <a:spcPts val="0"/>
              </a:spcAft>
              <a:buClr>
                <a:schemeClr val="dk1"/>
              </a:buClr>
              <a:buSzPts val="2483"/>
              <a:buNone/>
              <a:defRPr sz="2483"/>
            </a:lvl9pPr>
          </a:lstStyle>
          <a:p>
            <a:endParaRPr/>
          </a:p>
        </p:txBody>
      </p:sp>
      <p:sp>
        <p:nvSpPr>
          <p:cNvPr id="62" name="Google Shape;62;p11"/>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1"/>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1"/>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081421" y="2278907"/>
            <a:ext cx="26112371" cy="827341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0926"/>
              <a:buFont typeface="Calibri"/>
              <a:buNone/>
              <a:defRPr sz="10926"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2081421" y="11394520"/>
            <a:ext cx="26112371" cy="27158594"/>
          </a:xfrm>
          <a:prstGeom prst="rect">
            <a:avLst/>
          </a:prstGeom>
          <a:noFill/>
          <a:ln>
            <a:noFill/>
          </a:ln>
        </p:spPr>
        <p:txBody>
          <a:bodyPr spcFirstLastPara="1" wrap="square" lIns="91425" tIns="45700" rIns="91425" bIns="45700" anchor="t" anchorCtr="0">
            <a:normAutofit/>
          </a:bodyPr>
          <a:lstStyle>
            <a:lvl1pPr marL="457200" marR="0" lvl="0" indent="-670115" algn="l" rtl="0">
              <a:lnSpc>
                <a:spcPct val="90000"/>
              </a:lnSpc>
              <a:spcBef>
                <a:spcPts val="2483"/>
              </a:spcBef>
              <a:spcAft>
                <a:spcPts val="0"/>
              </a:spcAft>
              <a:buClr>
                <a:schemeClr val="dk1"/>
              </a:buClr>
              <a:buSzPts val="6953"/>
              <a:buFont typeface="Arial"/>
              <a:buChar char="•"/>
              <a:defRPr sz="6953" b="0" i="0" u="none" strike="noStrike" cap="none">
                <a:solidFill>
                  <a:schemeClr val="dk1"/>
                </a:solidFill>
                <a:latin typeface="Calibri"/>
                <a:ea typeface="Calibri"/>
                <a:cs typeface="Calibri"/>
                <a:sym typeface="Calibri"/>
              </a:defRPr>
            </a:lvl1pPr>
            <a:lvl2pPr marL="914400" marR="0" lvl="1" indent="-607060" algn="l" rtl="0">
              <a:lnSpc>
                <a:spcPct val="90000"/>
              </a:lnSpc>
              <a:spcBef>
                <a:spcPts val="1242"/>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2pPr>
            <a:lvl3pPr marL="1371600" marR="0" lvl="2" indent="-543941" algn="l" rtl="0">
              <a:lnSpc>
                <a:spcPct val="90000"/>
              </a:lnSpc>
              <a:spcBef>
                <a:spcPts val="1242"/>
              </a:spcBef>
              <a:spcAft>
                <a:spcPts val="0"/>
              </a:spcAft>
              <a:buClr>
                <a:schemeClr val="dk1"/>
              </a:buClr>
              <a:buSzPts val="4966"/>
              <a:buFont typeface="Arial"/>
              <a:buChar char="•"/>
              <a:defRPr sz="4966" b="0" i="0" u="none" strike="noStrike" cap="none">
                <a:solidFill>
                  <a:schemeClr val="dk1"/>
                </a:solidFill>
                <a:latin typeface="Calibri"/>
                <a:ea typeface="Calibri"/>
                <a:cs typeface="Calibri"/>
                <a:sym typeface="Calibri"/>
              </a:defRPr>
            </a:lvl3pPr>
            <a:lvl4pPr marL="1828800" marR="0" lvl="3" indent="-512444" algn="l" rtl="0">
              <a:lnSpc>
                <a:spcPct val="90000"/>
              </a:lnSpc>
              <a:spcBef>
                <a:spcPts val="1242"/>
              </a:spcBef>
              <a:spcAft>
                <a:spcPts val="0"/>
              </a:spcAft>
              <a:buClr>
                <a:schemeClr val="dk1"/>
              </a:buClr>
              <a:buSzPts val="4470"/>
              <a:buFont typeface="Arial"/>
              <a:buChar char="•"/>
              <a:defRPr sz="4470" b="0" i="0" u="none" strike="noStrike" cap="none">
                <a:solidFill>
                  <a:schemeClr val="dk1"/>
                </a:solidFill>
                <a:latin typeface="Calibri"/>
                <a:ea typeface="Calibri"/>
                <a:cs typeface="Calibri"/>
                <a:sym typeface="Calibri"/>
              </a:defRPr>
            </a:lvl4pPr>
            <a:lvl5pPr marL="2286000" marR="0" lvl="4" indent="-512445" algn="l" rtl="0">
              <a:lnSpc>
                <a:spcPct val="90000"/>
              </a:lnSpc>
              <a:spcBef>
                <a:spcPts val="1242"/>
              </a:spcBef>
              <a:spcAft>
                <a:spcPts val="0"/>
              </a:spcAft>
              <a:buClr>
                <a:schemeClr val="dk1"/>
              </a:buClr>
              <a:buSzPts val="4470"/>
              <a:buFont typeface="Arial"/>
              <a:buChar char="•"/>
              <a:defRPr sz="4470" b="0" i="0" u="none" strike="noStrike" cap="none">
                <a:solidFill>
                  <a:schemeClr val="dk1"/>
                </a:solidFill>
                <a:latin typeface="Calibri"/>
                <a:ea typeface="Calibri"/>
                <a:cs typeface="Calibri"/>
                <a:sym typeface="Calibri"/>
              </a:defRPr>
            </a:lvl5pPr>
            <a:lvl6pPr marL="2743200" marR="0" lvl="5" indent="-512445" algn="l" rtl="0">
              <a:lnSpc>
                <a:spcPct val="90000"/>
              </a:lnSpc>
              <a:spcBef>
                <a:spcPts val="1242"/>
              </a:spcBef>
              <a:spcAft>
                <a:spcPts val="0"/>
              </a:spcAft>
              <a:buClr>
                <a:schemeClr val="dk1"/>
              </a:buClr>
              <a:buSzPts val="4470"/>
              <a:buFont typeface="Arial"/>
              <a:buChar char="•"/>
              <a:defRPr sz="4470" b="0" i="0" u="none" strike="noStrike" cap="none">
                <a:solidFill>
                  <a:schemeClr val="dk1"/>
                </a:solidFill>
                <a:latin typeface="Calibri"/>
                <a:ea typeface="Calibri"/>
                <a:cs typeface="Calibri"/>
                <a:sym typeface="Calibri"/>
              </a:defRPr>
            </a:lvl6pPr>
            <a:lvl7pPr marL="3200400" marR="0" lvl="6" indent="-512445" algn="l" rtl="0">
              <a:lnSpc>
                <a:spcPct val="90000"/>
              </a:lnSpc>
              <a:spcBef>
                <a:spcPts val="1242"/>
              </a:spcBef>
              <a:spcAft>
                <a:spcPts val="0"/>
              </a:spcAft>
              <a:buClr>
                <a:schemeClr val="dk1"/>
              </a:buClr>
              <a:buSzPts val="4470"/>
              <a:buFont typeface="Arial"/>
              <a:buChar char="•"/>
              <a:defRPr sz="4470" b="0" i="0" u="none" strike="noStrike" cap="none">
                <a:solidFill>
                  <a:schemeClr val="dk1"/>
                </a:solidFill>
                <a:latin typeface="Calibri"/>
                <a:ea typeface="Calibri"/>
                <a:cs typeface="Calibri"/>
                <a:sym typeface="Calibri"/>
              </a:defRPr>
            </a:lvl7pPr>
            <a:lvl8pPr marL="3657600" marR="0" lvl="7" indent="-512445" algn="l" rtl="0">
              <a:lnSpc>
                <a:spcPct val="90000"/>
              </a:lnSpc>
              <a:spcBef>
                <a:spcPts val="1242"/>
              </a:spcBef>
              <a:spcAft>
                <a:spcPts val="0"/>
              </a:spcAft>
              <a:buClr>
                <a:schemeClr val="dk1"/>
              </a:buClr>
              <a:buSzPts val="4470"/>
              <a:buFont typeface="Arial"/>
              <a:buChar char="•"/>
              <a:defRPr sz="4470" b="0" i="0" u="none" strike="noStrike" cap="none">
                <a:solidFill>
                  <a:schemeClr val="dk1"/>
                </a:solidFill>
                <a:latin typeface="Calibri"/>
                <a:ea typeface="Calibri"/>
                <a:cs typeface="Calibri"/>
                <a:sym typeface="Calibri"/>
              </a:defRPr>
            </a:lvl8pPr>
            <a:lvl9pPr marL="4114800" marR="0" lvl="8" indent="-512445" algn="l" rtl="0">
              <a:lnSpc>
                <a:spcPct val="90000"/>
              </a:lnSpc>
              <a:spcBef>
                <a:spcPts val="1242"/>
              </a:spcBef>
              <a:spcAft>
                <a:spcPts val="0"/>
              </a:spcAft>
              <a:buClr>
                <a:schemeClr val="dk1"/>
              </a:buClr>
              <a:buSzPts val="4470"/>
              <a:buFont typeface="Arial"/>
              <a:buChar char="•"/>
              <a:defRPr sz="447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2081421" y="39672750"/>
            <a:ext cx="6811923" cy="227890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9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0028665" y="39672750"/>
            <a:ext cx="10217884" cy="227890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9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1381869" y="39672750"/>
            <a:ext cx="6811923" cy="227890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980" b="0" i="0" u="none" strike="noStrike" cap="none">
                <a:solidFill>
                  <a:srgbClr val="888888"/>
                </a:solidFill>
                <a:latin typeface="Calibri"/>
                <a:ea typeface="Calibri"/>
                <a:cs typeface="Calibri"/>
                <a:sym typeface="Calibri"/>
              </a:defRPr>
            </a:lvl1pPr>
            <a:lvl2pPr marL="0" marR="0" lvl="1" indent="0" algn="r" rtl="0">
              <a:spcBef>
                <a:spcPts val="0"/>
              </a:spcBef>
              <a:buNone/>
              <a:defRPr sz="2980" b="0" i="0" u="none" strike="noStrike" cap="none">
                <a:solidFill>
                  <a:srgbClr val="888888"/>
                </a:solidFill>
                <a:latin typeface="Calibri"/>
                <a:ea typeface="Calibri"/>
                <a:cs typeface="Calibri"/>
                <a:sym typeface="Calibri"/>
              </a:defRPr>
            </a:lvl2pPr>
            <a:lvl3pPr marL="0" marR="0" lvl="2" indent="0" algn="r" rtl="0">
              <a:spcBef>
                <a:spcPts val="0"/>
              </a:spcBef>
              <a:buNone/>
              <a:defRPr sz="2980" b="0" i="0" u="none" strike="noStrike" cap="none">
                <a:solidFill>
                  <a:srgbClr val="888888"/>
                </a:solidFill>
                <a:latin typeface="Calibri"/>
                <a:ea typeface="Calibri"/>
                <a:cs typeface="Calibri"/>
                <a:sym typeface="Calibri"/>
              </a:defRPr>
            </a:lvl3pPr>
            <a:lvl4pPr marL="0" marR="0" lvl="3" indent="0" algn="r" rtl="0">
              <a:spcBef>
                <a:spcPts val="0"/>
              </a:spcBef>
              <a:buNone/>
              <a:defRPr sz="2980" b="0" i="0" u="none" strike="noStrike" cap="none">
                <a:solidFill>
                  <a:srgbClr val="888888"/>
                </a:solidFill>
                <a:latin typeface="Calibri"/>
                <a:ea typeface="Calibri"/>
                <a:cs typeface="Calibri"/>
                <a:sym typeface="Calibri"/>
              </a:defRPr>
            </a:lvl4pPr>
            <a:lvl5pPr marL="0" marR="0" lvl="4" indent="0" algn="r" rtl="0">
              <a:spcBef>
                <a:spcPts val="0"/>
              </a:spcBef>
              <a:buNone/>
              <a:defRPr sz="2980" b="0" i="0" u="none" strike="noStrike" cap="none">
                <a:solidFill>
                  <a:srgbClr val="888888"/>
                </a:solidFill>
                <a:latin typeface="Calibri"/>
                <a:ea typeface="Calibri"/>
                <a:cs typeface="Calibri"/>
                <a:sym typeface="Calibri"/>
              </a:defRPr>
            </a:lvl5pPr>
            <a:lvl6pPr marL="0" marR="0" lvl="5" indent="0" algn="r" rtl="0">
              <a:spcBef>
                <a:spcPts val="0"/>
              </a:spcBef>
              <a:buNone/>
              <a:defRPr sz="2980" b="0" i="0" u="none" strike="noStrike" cap="none">
                <a:solidFill>
                  <a:srgbClr val="888888"/>
                </a:solidFill>
                <a:latin typeface="Calibri"/>
                <a:ea typeface="Calibri"/>
                <a:cs typeface="Calibri"/>
                <a:sym typeface="Calibri"/>
              </a:defRPr>
            </a:lvl6pPr>
            <a:lvl7pPr marL="0" marR="0" lvl="6" indent="0" algn="r" rtl="0">
              <a:spcBef>
                <a:spcPts val="0"/>
              </a:spcBef>
              <a:buNone/>
              <a:defRPr sz="2980" b="0" i="0" u="none" strike="noStrike" cap="none">
                <a:solidFill>
                  <a:srgbClr val="888888"/>
                </a:solidFill>
                <a:latin typeface="Calibri"/>
                <a:ea typeface="Calibri"/>
                <a:cs typeface="Calibri"/>
                <a:sym typeface="Calibri"/>
              </a:defRPr>
            </a:lvl7pPr>
            <a:lvl8pPr marL="0" marR="0" lvl="7" indent="0" algn="r" rtl="0">
              <a:spcBef>
                <a:spcPts val="0"/>
              </a:spcBef>
              <a:buNone/>
              <a:defRPr sz="2980" b="0" i="0" u="none" strike="noStrike" cap="none">
                <a:solidFill>
                  <a:srgbClr val="888888"/>
                </a:solidFill>
                <a:latin typeface="Calibri"/>
                <a:ea typeface="Calibri"/>
                <a:cs typeface="Calibri"/>
                <a:sym typeface="Calibri"/>
              </a:defRPr>
            </a:lvl8pPr>
            <a:lvl9pPr marL="0" marR="0" lvl="8" indent="0" algn="r" rtl="0">
              <a:spcBef>
                <a:spcPts val="0"/>
              </a:spcBef>
              <a:buNone/>
              <a:defRPr sz="298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1568006" y="5771043"/>
            <a:ext cx="12960000" cy="2282199"/>
          </a:xfrm>
          <a:prstGeom prst="rect">
            <a:avLst/>
          </a:prstGeom>
          <a:noFill/>
          <a:ln>
            <a:noFill/>
          </a:ln>
        </p:spPr>
        <p:txBody>
          <a:bodyPr spcFirstLastPara="1" wrap="square" lIns="0" tIns="21625" rIns="0" bIns="0" anchor="t" anchorCtr="0">
            <a:spAutoFit/>
          </a:bodyPr>
          <a:lstStyle/>
          <a:p>
            <a:pPr marL="27032" marR="10813" lvl="0" indent="0" algn="just" rtl="0">
              <a:lnSpc>
                <a:spcPct val="102400"/>
              </a:lnSpc>
              <a:spcBef>
                <a:spcPts val="0"/>
              </a:spcBef>
              <a:spcAft>
                <a:spcPts val="0"/>
              </a:spcAft>
              <a:buNone/>
            </a:pPr>
            <a:r>
              <a:rPr lang="es-EC" sz="3600" b="0" i="0" u="none" strike="noStrike" cap="none" dirty="0">
                <a:solidFill>
                  <a:schemeClr val="dk1"/>
                </a:solidFill>
                <a:latin typeface="Times New Roman"/>
                <a:ea typeface="Times New Roman"/>
                <a:cs typeface="Times New Roman"/>
                <a:sym typeface="Times New Roman"/>
              </a:rPr>
              <a:t>El resumen, tablas ni referencias. Debe presentar en forma resumida la problemática, describir el objetivo general, la metodología debe tener entre 120 y 150 </a:t>
            </a:r>
            <a:r>
              <a:rPr lang="es-EC" sz="3600" b="0" i="0" u="none" strike="noStrike" cap="none" dirty="0" smtClean="0">
                <a:solidFill>
                  <a:schemeClr val="dk1"/>
                </a:solidFill>
                <a:latin typeface="Times New Roman"/>
                <a:ea typeface="Times New Roman"/>
                <a:cs typeface="Times New Roman"/>
                <a:sym typeface="Times New Roman"/>
              </a:rPr>
              <a:t>palabras. Se incluyen los </a:t>
            </a:r>
            <a:r>
              <a:rPr lang="es-EC" sz="3600" b="0" i="0" u="none" strike="noStrike" cap="none" dirty="0">
                <a:solidFill>
                  <a:schemeClr val="dk1"/>
                </a:solidFill>
                <a:latin typeface="Times New Roman"/>
                <a:ea typeface="Times New Roman"/>
                <a:cs typeface="Times New Roman"/>
                <a:sym typeface="Times New Roman"/>
              </a:rPr>
              <a:t>principales resultados, impactos y las conclusiones más relevantes del trabajo.</a:t>
            </a:r>
            <a:endParaRPr sz="3600" b="0" i="0" u="none" strike="noStrike" cap="none" dirty="0">
              <a:solidFill>
                <a:schemeClr val="dk1"/>
              </a:solidFill>
              <a:latin typeface="Times New Roman"/>
              <a:ea typeface="Times New Roman"/>
              <a:cs typeface="Times New Roman"/>
              <a:sym typeface="Times New Roman"/>
            </a:endParaRPr>
          </a:p>
        </p:txBody>
      </p:sp>
      <p:sp>
        <p:nvSpPr>
          <p:cNvPr id="89" name="Google Shape;89;p1"/>
          <p:cNvSpPr txBox="1"/>
          <p:nvPr/>
        </p:nvSpPr>
        <p:spPr>
          <a:xfrm>
            <a:off x="1534759" y="11061269"/>
            <a:ext cx="12960000" cy="11979405"/>
          </a:xfrm>
          <a:prstGeom prst="rect">
            <a:avLst/>
          </a:prstGeom>
          <a:noFill/>
          <a:ln>
            <a:noFill/>
          </a:ln>
        </p:spPr>
        <p:txBody>
          <a:bodyPr spcFirstLastPara="1" wrap="square" lIns="0" tIns="21625" rIns="0" bIns="0" anchor="t" anchorCtr="0">
            <a:spAutoFit/>
          </a:bodyPr>
          <a:lstStyle/>
          <a:p>
            <a:pPr marL="27032" marR="10813" lvl="0" indent="0" algn="just" rtl="0">
              <a:lnSpc>
                <a:spcPct val="102400"/>
              </a:lnSpc>
              <a:spcBef>
                <a:spcPts val="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algn="just">
              <a:lnSpc>
                <a:spcPct val="102400"/>
              </a:lnSpc>
              <a:spcBef>
                <a:spcPts val="170"/>
              </a:spcBef>
            </a:pPr>
            <a:r>
              <a:rPr lang="es-ES" sz="3600" dirty="0">
                <a:solidFill>
                  <a:schemeClr val="dk1"/>
                </a:solidFill>
                <a:latin typeface="Times New Roman"/>
                <a:ea typeface="Times New Roman"/>
                <a:cs typeface="Times New Roman"/>
              </a:rPr>
              <a:t>Se presenta en forma precisa el problema, los objetivos, las actividades y los resultados </a:t>
            </a:r>
            <a:r>
              <a:rPr lang="es-ES" sz="3600" dirty="0" smtClean="0">
                <a:solidFill>
                  <a:schemeClr val="dk1"/>
                </a:solidFill>
                <a:latin typeface="Times New Roman"/>
                <a:ea typeface="Times New Roman"/>
                <a:cs typeface="Times New Roman"/>
              </a:rPr>
              <a:t>esperados.</a:t>
            </a:r>
            <a:r>
              <a:rPr lang="es-EC" sz="3600" dirty="0" smtClean="0">
                <a:solidFill>
                  <a:schemeClr val="dk1"/>
                </a:solidFill>
                <a:latin typeface="Times New Roman"/>
                <a:ea typeface="Times New Roman"/>
                <a:cs typeface="Times New Roman"/>
                <a:sym typeface="Times New Roman"/>
              </a:rPr>
              <a:t> </a:t>
            </a:r>
            <a:r>
              <a:rPr lang="es-EC" sz="3600" b="0" i="0" u="none" strike="noStrike" cap="none" dirty="0" smtClean="0">
                <a:solidFill>
                  <a:schemeClr val="dk1"/>
                </a:solidFill>
                <a:latin typeface="Times New Roman"/>
                <a:ea typeface="Times New Roman"/>
                <a:cs typeface="Times New Roman"/>
                <a:sym typeface="Times New Roman"/>
              </a:rPr>
              <a:t>Se </a:t>
            </a:r>
            <a:r>
              <a:rPr lang="es-EC" sz="3600" b="0" i="0" u="none" strike="noStrike" cap="none" dirty="0">
                <a:solidFill>
                  <a:schemeClr val="dk1"/>
                </a:solidFill>
                <a:latin typeface="Times New Roman"/>
                <a:ea typeface="Times New Roman"/>
                <a:cs typeface="Times New Roman"/>
                <a:sym typeface="Times New Roman"/>
              </a:rPr>
              <a:t>establece el propósito y fundamentación del trabajo, que se espera obtener y desde que perspectiva</a:t>
            </a:r>
            <a:r>
              <a:rPr lang="es-EC" sz="3600" dirty="0">
                <a:solidFill>
                  <a:schemeClr val="dk1"/>
                </a:solidFill>
                <a:latin typeface="Times New Roman"/>
                <a:ea typeface="Times New Roman"/>
                <a:cs typeface="Times New Roman"/>
                <a:sym typeface="Times New Roman"/>
              </a:rPr>
              <a:t>.</a:t>
            </a:r>
            <a:r>
              <a:rPr lang="es-ES" sz="3600" dirty="0">
                <a:solidFill>
                  <a:schemeClr val="dk1"/>
                </a:solidFill>
                <a:latin typeface="Times New Roman"/>
                <a:ea typeface="Times New Roman"/>
                <a:cs typeface="Times New Roman"/>
              </a:rPr>
              <a:t> </a:t>
            </a:r>
            <a:endParaRPr lang="es-EC" sz="3600"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endParaRPr dirty="0">
              <a:solidFill>
                <a:srgbClr val="FF0000"/>
              </a:solidFill>
            </a:endParaRPr>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r>
              <a:rPr lang="es-EC" sz="3600" b="1" i="1" u="none" strike="noStrike" cap="none" dirty="0">
                <a:solidFill>
                  <a:schemeClr val="dk1"/>
                </a:solidFill>
                <a:latin typeface="Times New Roman"/>
                <a:ea typeface="Times New Roman"/>
                <a:cs typeface="Times New Roman"/>
                <a:sym typeface="Times New Roman"/>
              </a:rPr>
              <a:t>A</a:t>
            </a:r>
            <a:r>
              <a:rPr lang="es-EC" sz="3600" b="0" i="0" u="none" strike="noStrike" cap="none" dirty="0">
                <a:solidFill>
                  <a:schemeClr val="dk1"/>
                </a:solidFill>
                <a:latin typeface="Times New Roman"/>
                <a:ea typeface="Times New Roman"/>
                <a:cs typeface="Times New Roman"/>
                <a:sym typeface="Times New Roman"/>
              </a:rPr>
              <a:t>. Preparando su trabajo digital</a:t>
            </a:r>
            <a:endParaRPr dirty="0"/>
          </a:p>
          <a:p>
            <a:pPr marL="27032" marR="10813" lvl="0" indent="0" algn="just" rtl="0">
              <a:lnSpc>
                <a:spcPct val="102400"/>
              </a:lnSpc>
              <a:spcBef>
                <a:spcPts val="170"/>
              </a:spcBef>
              <a:spcAft>
                <a:spcPts val="0"/>
              </a:spcAft>
              <a:buNone/>
            </a:pPr>
            <a:r>
              <a:rPr lang="es-EC" sz="3600" b="0" i="0" u="none" strike="noStrike" cap="none" dirty="0">
                <a:solidFill>
                  <a:schemeClr val="dk1"/>
                </a:solidFill>
                <a:latin typeface="Times New Roman"/>
                <a:ea typeface="Times New Roman"/>
                <a:cs typeface="Times New Roman"/>
                <a:sym typeface="Times New Roman"/>
              </a:rPr>
              <a:t>Utilice normas APA séptima edición. </a:t>
            </a:r>
            <a:endParaRPr dirty="0"/>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r>
              <a:rPr lang="es-EC" sz="3600" b="1" i="1" u="none" strike="noStrike" cap="none" dirty="0">
                <a:solidFill>
                  <a:schemeClr val="dk1"/>
                </a:solidFill>
                <a:latin typeface="Times New Roman"/>
                <a:ea typeface="Times New Roman"/>
                <a:cs typeface="Times New Roman"/>
                <a:sym typeface="Times New Roman"/>
              </a:rPr>
              <a:t>B. </a:t>
            </a:r>
            <a:r>
              <a:rPr lang="es-EC" sz="3600" b="0" i="0" u="none" strike="noStrike" cap="none" dirty="0">
                <a:solidFill>
                  <a:schemeClr val="dk1"/>
                </a:solidFill>
                <a:latin typeface="Times New Roman"/>
                <a:ea typeface="Times New Roman"/>
                <a:cs typeface="Times New Roman"/>
                <a:sym typeface="Times New Roman"/>
              </a:rPr>
              <a:t>Tablas (máximo 2 tablas)</a:t>
            </a:r>
            <a:endParaRPr dirty="0"/>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r>
              <a:rPr lang="es-EC" sz="3600" b="1" i="1" u="none" strike="noStrike" cap="none" dirty="0">
                <a:solidFill>
                  <a:schemeClr val="dk1"/>
                </a:solidFill>
                <a:latin typeface="Times New Roman"/>
                <a:ea typeface="Times New Roman"/>
                <a:cs typeface="Times New Roman"/>
                <a:sym typeface="Times New Roman"/>
              </a:rPr>
              <a:t>C. </a:t>
            </a:r>
            <a:r>
              <a:rPr lang="es-EC" sz="3600" b="0" i="0" u="none" strike="noStrike" cap="none" dirty="0">
                <a:solidFill>
                  <a:schemeClr val="dk1"/>
                </a:solidFill>
                <a:latin typeface="Times New Roman"/>
                <a:ea typeface="Times New Roman"/>
                <a:cs typeface="Times New Roman"/>
                <a:sym typeface="Times New Roman"/>
              </a:rPr>
              <a:t>Tamaño y tipo de fuente</a:t>
            </a:r>
            <a:endParaRPr dirty="0"/>
          </a:p>
          <a:p>
            <a:pPr marL="27032" marR="10813" lvl="0" indent="0" algn="just" rtl="0">
              <a:lnSpc>
                <a:spcPct val="102400"/>
              </a:lnSpc>
              <a:spcBef>
                <a:spcPts val="170"/>
              </a:spcBef>
              <a:spcAft>
                <a:spcPts val="0"/>
              </a:spcAft>
              <a:buNone/>
            </a:pPr>
            <a:r>
              <a:rPr lang="es-EC" sz="3600" b="0" i="0" u="none" strike="noStrike" cap="none" dirty="0">
                <a:solidFill>
                  <a:schemeClr val="dk1"/>
                </a:solidFill>
                <a:latin typeface="Times New Roman"/>
                <a:ea typeface="Times New Roman"/>
                <a:cs typeface="Times New Roman"/>
                <a:sym typeface="Times New Roman"/>
              </a:rPr>
              <a:t>El tamaño de la letra recomendado es 36, Times New Roma es la fuente preferida.</a:t>
            </a:r>
            <a:endParaRPr dirty="0"/>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r>
              <a:rPr lang="es-EC" sz="3600" b="1" i="1" u="none" strike="noStrike" cap="none" dirty="0">
                <a:solidFill>
                  <a:schemeClr val="dk1"/>
                </a:solidFill>
                <a:latin typeface="Times New Roman"/>
                <a:ea typeface="Times New Roman"/>
                <a:cs typeface="Times New Roman"/>
                <a:sym typeface="Times New Roman"/>
              </a:rPr>
              <a:t>D. </a:t>
            </a:r>
            <a:r>
              <a:rPr lang="es-EC" sz="3600" b="0" i="0" u="none" strike="noStrike" cap="none" dirty="0">
                <a:solidFill>
                  <a:schemeClr val="dk1"/>
                </a:solidFill>
                <a:latin typeface="Times New Roman"/>
                <a:ea typeface="Times New Roman"/>
                <a:cs typeface="Times New Roman"/>
                <a:sym typeface="Times New Roman"/>
              </a:rPr>
              <a:t>Figuras (máximo 2 figuras)</a:t>
            </a:r>
            <a:endParaRPr dirty="0"/>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r>
              <a:rPr lang="es-EC" sz="3600" b="1" i="1" u="none" strike="noStrike" cap="none" dirty="0">
                <a:solidFill>
                  <a:schemeClr val="dk1"/>
                </a:solidFill>
                <a:latin typeface="Times New Roman"/>
                <a:ea typeface="Times New Roman"/>
                <a:cs typeface="Times New Roman"/>
                <a:sym typeface="Times New Roman"/>
              </a:rPr>
              <a:t>E</a:t>
            </a:r>
            <a:r>
              <a:rPr lang="es-EC" sz="3600" b="0" i="0" u="none" strike="noStrike" cap="none" dirty="0">
                <a:solidFill>
                  <a:schemeClr val="dk1"/>
                </a:solidFill>
                <a:latin typeface="Times New Roman"/>
                <a:ea typeface="Times New Roman"/>
                <a:cs typeface="Times New Roman"/>
                <a:sym typeface="Times New Roman"/>
              </a:rPr>
              <a:t>. Citas en el texto</a:t>
            </a:r>
            <a:endParaRPr dirty="0"/>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17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p:txBody>
      </p:sp>
      <p:sp>
        <p:nvSpPr>
          <p:cNvPr id="90" name="Google Shape;90;p1"/>
          <p:cNvSpPr txBox="1"/>
          <p:nvPr/>
        </p:nvSpPr>
        <p:spPr>
          <a:xfrm>
            <a:off x="1520733" y="30611281"/>
            <a:ext cx="12960000" cy="4380145"/>
          </a:xfrm>
          <a:prstGeom prst="rect">
            <a:avLst/>
          </a:prstGeom>
          <a:noFill/>
          <a:ln>
            <a:noFill/>
          </a:ln>
        </p:spPr>
        <p:txBody>
          <a:bodyPr spcFirstLastPara="1" wrap="square" lIns="0" tIns="21625" rIns="0" bIns="0" anchor="t" anchorCtr="0">
            <a:spAutoFit/>
          </a:bodyPr>
          <a:lstStyle/>
          <a:p>
            <a:pPr marL="27032" marR="10813" lvl="0" indent="0" algn="just" rtl="0">
              <a:lnSpc>
                <a:spcPct val="102400"/>
              </a:lnSpc>
              <a:spcBef>
                <a:spcPts val="0"/>
              </a:spcBef>
              <a:spcAft>
                <a:spcPts val="0"/>
              </a:spcAft>
              <a:buNone/>
            </a:pPr>
            <a:r>
              <a:rPr lang="es-EC" sz="4000" b="0" i="0" u="none" strike="noStrike" cap="none" dirty="0">
                <a:solidFill>
                  <a:srgbClr val="231F20"/>
                </a:solidFill>
                <a:latin typeface="Times New Roman"/>
                <a:ea typeface="Times New Roman"/>
                <a:cs typeface="Times New Roman"/>
                <a:sym typeface="Times New Roman"/>
              </a:rPr>
              <a:t>Describir los materiales y procedimientos utilizados, las medidas y unidades de las variables, así como el tratamiento estadístico, si lo hubiera, de manera que cualquier investigador pueda repetir el estudio. La información de esta sección debe ser congruente con los objetivos. Los métodos de laboratorio también deben ser suficientemente descritos para poder reproducirlos; si son comunes, bastará con indicar la referencia bibliográfica respectiva..</a:t>
            </a:r>
            <a:endParaRPr sz="4000" b="0" i="0" u="none" strike="noStrike" cap="none" dirty="0">
              <a:solidFill>
                <a:srgbClr val="231F20"/>
              </a:solidFill>
              <a:latin typeface="Times New Roman"/>
              <a:ea typeface="Times New Roman"/>
              <a:cs typeface="Times New Roman"/>
              <a:sym typeface="Times New Roman"/>
            </a:endParaRPr>
          </a:p>
        </p:txBody>
      </p:sp>
      <p:sp>
        <p:nvSpPr>
          <p:cNvPr id="91" name="Google Shape;91;p1"/>
          <p:cNvSpPr txBox="1"/>
          <p:nvPr/>
        </p:nvSpPr>
        <p:spPr>
          <a:xfrm>
            <a:off x="15931507" y="6721639"/>
            <a:ext cx="12960000" cy="2847290"/>
          </a:xfrm>
          <a:prstGeom prst="rect">
            <a:avLst/>
          </a:prstGeom>
          <a:noFill/>
          <a:ln>
            <a:noFill/>
          </a:ln>
        </p:spPr>
        <p:txBody>
          <a:bodyPr spcFirstLastPara="1" wrap="square" lIns="0" tIns="21625" rIns="0" bIns="0" anchor="t" anchorCtr="0">
            <a:spAutoFit/>
          </a:bodyPr>
          <a:lstStyle/>
          <a:p>
            <a:pPr marL="27032" marR="10813" lvl="0" indent="0" algn="just" rtl="0">
              <a:lnSpc>
                <a:spcPct val="102400"/>
              </a:lnSpc>
              <a:spcBef>
                <a:spcPts val="0"/>
              </a:spcBef>
              <a:spcAft>
                <a:spcPts val="0"/>
              </a:spcAft>
              <a:buNone/>
            </a:pPr>
            <a:r>
              <a:rPr lang="es-EC" sz="3600" b="0" i="0" u="none" strike="noStrike" cap="none" dirty="0">
                <a:solidFill>
                  <a:schemeClr val="dk1"/>
                </a:solidFill>
                <a:latin typeface="Times New Roman"/>
                <a:ea typeface="Times New Roman"/>
                <a:cs typeface="Times New Roman"/>
                <a:sym typeface="Times New Roman"/>
              </a:rPr>
              <a:t>Presentación e interpretación clara, objetiva e imparcial de los </a:t>
            </a:r>
            <a:r>
              <a:rPr lang="es-EC" sz="3600" b="0" i="0" u="none" strike="noStrike" cap="none" dirty="0" smtClean="0">
                <a:solidFill>
                  <a:schemeClr val="dk1"/>
                </a:solidFill>
                <a:latin typeface="Times New Roman"/>
                <a:ea typeface="Times New Roman"/>
                <a:cs typeface="Times New Roman"/>
                <a:sym typeface="Times New Roman"/>
              </a:rPr>
              <a:t>resultados/impacto del proyecto, </a:t>
            </a:r>
            <a:r>
              <a:rPr lang="es-EC" sz="3600" b="0" i="0" u="none" strike="noStrike" cap="none" dirty="0">
                <a:solidFill>
                  <a:schemeClr val="dk1"/>
                </a:solidFill>
                <a:latin typeface="Times New Roman"/>
                <a:ea typeface="Times New Roman"/>
                <a:cs typeface="Times New Roman"/>
                <a:sym typeface="Times New Roman"/>
              </a:rPr>
              <a:t>sin recurrir a la repetición de datos en cuadros y figuras. </a:t>
            </a:r>
            <a:endParaRPr lang="es-EC" sz="3600" b="0" i="0" u="none" strike="noStrike" cap="none" dirty="0" smtClean="0">
              <a:solidFill>
                <a:schemeClr val="dk1"/>
              </a:solidFill>
              <a:latin typeface="Times New Roman"/>
              <a:ea typeface="Times New Roman"/>
              <a:cs typeface="Times New Roman"/>
              <a:sym typeface="Times New Roman"/>
            </a:endParaRPr>
          </a:p>
          <a:p>
            <a:pPr marL="27032" marR="10813" lvl="0" indent="0" algn="just" rtl="0">
              <a:lnSpc>
                <a:spcPct val="102400"/>
              </a:lnSpc>
              <a:spcBef>
                <a:spcPts val="0"/>
              </a:spcBef>
              <a:spcAft>
                <a:spcPts val="0"/>
              </a:spcAft>
              <a:buNone/>
            </a:pPr>
            <a:endParaRPr lang="es-EC" sz="3600"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p:txBody>
      </p:sp>
      <p:sp>
        <p:nvSpPr>
          <p:cNvPr id="92" name="Google Shape;92;p1"/>
          <p:cNvSpPr txBox="1"/>
          <p:nvPr/>
        </p:nvSpPr>
        <p:spPr>
          <a:xfrm>
            <a:off x="15845093" y="15079575"/>
            <a:ext cx="12960000" cy="983688"/>
          </a:xfrm>
          <a:prstGeom prst="rect">
            <a:avLst/>
          </a:prstGeom>
          <a:noFill/>
          <a:ln>
            <a:noFill/>
          </a:ln>
        </p:spPr>
        <p:txBody>
          <a:bodyPr spcFirstLastPara="1" wrap="square" lIns="0" tIns="212175" rIns="0" bIns="0" anchor="t" anchorCtr="0">
            <a:spAutoFit/>
          </a:bodyPr>
          <a:lstStyle/>
          <a:p>
            <a:pPr marL="27032" fontAlgn="base"/>
            <a:r>
              <a:rPr lang="es-ES" b="1" dirty="0"/>
              <a:t> </a:t>
            </a:r>
            <a:r>
              <a:rPr lang="es-ES" sz="3600" dirty="0"/>
              <a:t/>
            </a:r>
            <a:br>
              <a:rPr lang="es-ES" sz="3600" dirty="0"/>
            </a:br>
            <a:endParaRPr sz="3600" b="0" i="0" u="none" strike="noStrike" cap="none" dirty="0">
              <a:solidFill>
                <a:schemeClr val="dk1"/>
              </a:solidFill>
              <a:latin typeface="Times New Roman"/>
              <a:ea typeface="Times New Roman"/>
              <a:cs typeface="Times New Roman"/>
              <a:sym typeface="Times New Roman"/>
            </a:endParaRPr>
          </a:p>
        </p:txBody>
      </p:sp>
      <p:sp>
        <p:nvSpPr>
          <p:cNvPr id="93" name="Google Shape;93;p1"/>
          <p:cNvSpPr txBox="1"/>
          <p:nvPr/>
        </p:nvSpPr>
        <p:spPr>
          <a:xfrm>
            <a:off x="15919108" y="25401499"/>
            <a:ext cx="2624753" cy="559602"/>
          </a:xfrm>
          <a:prstGeom prst="rect">
            <a:avLst/>
          </a:prstGeom>
          <a:noFill/>
          <a:ln>
            <a:noFill/>
          </a:ln>
        </p:spPr>
        <p:txBody>
          <a:bodyPr spcFirstLastPara="1" wrap="square" lIns="0" tIns="35125" rIns="0" bIns="0" anchor="t" anchorCtr="0">
            <a:spAutoFit/>
          </a:bodyPr>
          <a:lstStyle/>
          <a:p>
            <a:pPr marL="27032" marR="0" lvl="0" indent="0" algn="l" rtl="0">
              <a:spcBef>
                <a:spcPts val="0"/>
              </a:spcBef>
              <a:spcAft>
                <a:spcPts val="0"/>
              </a:spcAft>
              <a:buNone/>
            </a:pPr>
            <a:r>
              <a:rPr lang="es-EC" sz="3406" b="1" i="0" u="none" strike="noStrike" cap="none">
                <a:solidFill>
                  <a:srgbClr val="FFFFFF"/>
                </a:solidFill>
                <a:latin typeface="Times New Roman"/>
                <a:ea typeface="Times New Roman"/>
                <a:cs typeface="Times New Roman"/>
                <a:sym typeface="Times New Roman"/>
              </a:rPr>
              <a:t>Conclusiones</a:t>
            </a:r>
            <a:endParaRPr sz="3406" b="0" i="0" u="none" strike="noStrike" cap="none">
              <a:solidFill>
                <a:schemeClr val="dk1"/>
              </a:solidFill>
              <a:latin typeface="Times New Roman"/>
              <a:ea typeface="Times New Roman"/>
              <a:cs typeface="Times New Roman"/>
              <a:sym typeface="Times New Roman"/>
            </a:endParaRPr>
          </a:p>
        </p:txBody>
      </p:sp>
      <p:sp>
        <p:nvSpPr>
          <p:cNvPr id="94" name="Google Shape;94;p1"/>
          <p:cNvSpPr txBox="1"/>
          <p:nvPr/>
        </p:nvSpPr>
        <p:spPr>
          <a:xfrm>
            <a:off x="15893606" y="31418004"/>
            <a:ext cx="12960000" cy="1684022"/>
          </a:xfrm>
          <a:prstGeom prst="rect">
            <a:avLst/>
          </a:prstGeom>
          <a:noFill/>
          <a:ln>
            <a:noFill/>
          </a:ln>
        </p:spPr>
        <p:txBody>
          <a:bodyPr spcFirstLastPara="1" wrap="square" lIns="0" tIns="21625" rIns="0" bIns="0" anchor="t" anchorCtr="0">
            <a:spAutoFit/>
          </a:bodyPr>
          <a:lstStyle/>
          <a:p>
            <a:pPr marL="27032" marR="10813" lvl="0" indent="0" algn="just" rtl="0">
              <a:lnSpc>
                <a:spcPct val="102400"/>
              </a:lnSpc>
              <a:spcBef>
                <a:spcPts val="0"/>
              </a:spcBef>
              <a:spcAft>
                <a:spcPts val="0"/>
              </a:spcAft>
              <a:buNone/>
            </a:pPr>
            <a:r>
              <a:rPr lang="es-EC" sz="3600" b="0" i="0" u="none" strike="noStrike" cap="none" dirty="0">
                <a:solidFill>
                  <a:srgbClr val="231F20"/>
                </a:solidFill>
                <a:latin typeface="Times New Roman"/>
                <a:ea typeface="Times New Roman"/>
                <a:cs typeface="Times New Roman"/>
                <a:sym typeface="Times New Roman"/>
              </a:rPr>
              <a:t>Indicar de manera categórica, breve y precisa las aportaciones concretas al conocimiento, apoyadas por los resultados demostrables y comprobables del propio trabajo. No se puede concluir sobre algo no demostrado.  </a:t>
            </a:r>
            <a:endParaRPr sz="3600" b="0" i="0" u="none" strike="noStrike" cap="none" dirty="0">
              <a:solidFill>
                <a:schemeClr val="dk1"/>
              </a:solidFill>
              <a:latin typeface="Times New Roman"/>
              <a:ea typeface="Times New Roman"/>
              <a:cs typeface="Times New Roman"/>
              <a:sym typeface="Times New Roman"/>
            </a:endParaRPr>
          </a:p>
        </p:txBody>
      </p:sp>
      <p:sp>
        <p:nvSpPr>
          <p:cNvPr id="95" name="Google Shape;95;p1"/>
          <p:cNvSpPr txBox="1"/>
          <p:nvPr/>
        </p:nvSpPr>
        <p:spPr>
          <a:xfrm>
            <a:off x="15869636" y="35422681"/>
            <a:ext cx="12960000" cy="4210675"/>
          </a:xfrm>
          <a:prstGeom prst="rect">
            <a:avLst/>
          </a:prstGeom>
          <a:noFill/>
          <a:ln>
            <a:noFill/>
          </a:ln>
        </p:spPr>
        <p:txBody>
          <a:bodyPr spcFirstLastPara="1" wrap="square" lIns="0" tIns="21625" rIns="0" bIns="0" anchor="t" anchorCtr="0">
            <a:spAutoFit/>
          </a:bodyPr>
          <a:lstStyle/>
          <a:p>
            <a:pPr marL="164895" marR="10813" lvl="0" indent="0" algn="l" rtl="0">
              <a:lnSpc>
                <a:spcPct val="102400"/>
              </a:lnSpc>
              <a:spcBef>
                <a:spcPts val="170"/>
              </a:spcBef>
              <a:spcAft>
                <a:spcPts val="0"/>
              </a:spcAft>
              <a:buNone/>
            </a:pPr>
            <a:endParaRPr lang="es-EC" sz="3100" b="0" i="0" u="none" strike="noStrike" cap="none" dirty="0" smtClean="0">
              <a:solidFill>
                <a:schemeClr val="dk1"/>
              </a:solidFill>
              <a:latin typeface="Times New Roman"/>
              <a:ea typeface="Times New Roman"/>
              <a:cs typeface="Times New Roman"/>
              <a:sym typeface="Times New Roman"/>
            </a:endParaRPr>
          </a:p>
          <a:p>
            <a:pPr marL="164895" marR="10813" lvl="0" indent="0" algn="l" rtl="0">
              <a:lnSpc>
                <a:spcPct val="102400"/>
              </a:lnSpc>
              <a:spcBef>
                <a:spcPts val="170"/>
              </a:spcBef>
              <a:spcAft>
                <a:spcPts val="0"/>
              </a:spcAft>
              <a:buNone/>
            </a:pPr>
            <a:endParaRPr lang="es-EC" sz="3100" dirty="0" smtClean="0">
              <a:solidFill>
                <a:schemeClr val="dk1"/>
              </a:solidFill>
              <a:latin typeface="Times New Roman"/>
              <a:ea typeface="Times New Roman"/>
              <a:cs typeface="Times New Roman"/>
              <a:sym typeface="Times New Roman"/>
            </a:endParaRPr>
          </a:p>
          <a:p>
            <a:pPr marL="164895" marR="10813" lvl="0" indent="0" algn="l" rtl="0">
              <a:lnSpc>
                <a:spcPct val="102400"/>
              </a:lnSpc>
              <a:spcBef>
                <a:spcPts val="170"/>
              </a:spcBef>
              <a:spcAft>
                <a:spcPts val="0"/>
              </a:spcAft>
              <a:buNone/>
            </a:pPr>
            <a:r>
              <a:rPr lang="es-EC" sz="3100" b="0" i="0" u="none" strike="noStrike" cap="none" dirty="0" err="1" smtClean="0">
                <a:solidFill>
                  <a:schemeClr val="dk1"/>
                </a:solidFill>
                <a:latin typeface="Times New Roman"/>
                <a:ea typeface="Times New Roman"/>
                <a:cs typeface="Times New Roman"/>
                <a:sym typeface="Times New Roman"/>
              </a:rPr>
              <a:t>Sparks</a:t>
            </a:r>
            <a:r>
              <a:rPr lang="es-EC" sz="3100" b="0" i="0" u="none" strike="noStrike" cap="none" dirty="0">
                <a:solidFill>
                  <a:schemeClr val="dk1"/>
                </a:solidFill>
                <a:latin typeface="Times New Roman"/>
                <a:ea typeface="Times New Roman"/>
                <a:cs typeface="Times New Roman"/>
                <a:sym typeface="Times New Roman"/>
              </a:rPr>
              <a:t>, D. L., Singh, B., &amp; </a:t>
            </a:r>
            <a:r>
              <a:rPr lang="es-EC" sz="3100" b="0" i="0" u="none" strike="noStrike" cap="none" dirty="0" err="1">
                <a:solidFill>
                  <a:schemeClr val="dk1"/>
                </a:solidFill>
                <a:latin typeface="Times New Roman"/>
                <a:ea typeface="Times New Roman"/>
                <a:cs typeface="Times New Roman"/>
                <a:sym typeface="Times New Roman"/>
              </a:rPr>
              <a:t>Siebecker</a:t>
            </a:r>
            <a:r>
              <a:rPr lang="es-EC" sz="3100" b="0" i="0" u="none" strike="noStrike" cap="none" dirty="0">
                <a:solidFill>
                  <a:schemeClr val="dk1"/>
                </a:solidFill>
                <a:latin typeface="Times New Roman"/>
                <a:ea typeface="Times New Roman"/>
                <a:cs typeface="Times New Roman"/>
                <a:sym typeface="Times New Roman"/>
              </a:rPr>
              <a:t>, M. G. (2024). </a:t>
            </a:r>
            <a:r>
              <a:rPr lang="es-EC" sz="3100" b="0" i="0" u="none" strike="noStrike" cap="none" dirty="0" err="1">
                <a:solidFill>
                  <a:schemeClr val="dk1"/>
                </a:solidFill>
                <a:latin typeface="Times New Roman"/>
                <a:ea typeface="Times New Roman"/>
                <a:cs typeface="Times New Roman"/>
                <a:sym typeface="Times New Roman"/>
              </a:rPr>
              <a:t>Chemistry</a:t>
            </a:r>
            <a:r>
              <a:rPr lang="es-EC" sz="3100" b="0" i="0" u="none" strike="noStrike" cap="none" dirty="0">
                <a:solidFill>
                  <a:schemeClr val="dk1"/>
                </a:solidFill>
                <a:latin typeface="Times New Roman"/>
                <a:ea typeface="Times New Roman"/>
                <a:cs typeface="Times New Roman"/>
                <a:sym typeface="Times New Roman"/>
              </a:rPr>
              <a:t> of </a:t>
            </a:r>
            <a:r>
              <a:rPr lang="es-EC" sz="3100" b="0" i="0" u="none" strike="noStrike" cap="none" dirty="0" err="1">
                <a:solidFill>
                  <a:schemeClr val="dk1"/>
                </a:solidFill>
                <a:latin typeface="Times New Roman"/>
                <a:ea typeface="Times New Roman"/>
                <a:cs typeface="Times New Roman"/>
                <a:sym typeface="Times New Roman"/>
              </a:rPr>
              <a:t>Soil</a:t>
            </a:r>
            <a:r>
              <a:rPr lang="es-EC" sz="3100" b="0" i="0" u="none" strike="noStrike" cap="none" dirty="0">
                <a:solidFill>
                  <a:schemeClr val="dk1"/>
                </a:solidFill>
                <a:latin typeface="Times New Roman"/>
                <a:ea typeface="Times New Roman"/>
                <a:cs typeface="Times New Roman"/>
                <a:sym typeface="Times New Roman"/>
              </a:rPr>
              <a:t> </a:t>
            </a:r>
            <a:r>
              <a:rPr lang="es-EC" sz="3100" b="0" i="0" u="none" strike="noStrike" cap="none" dirty="0" err="1">
                <a:solidFill>
                  <a:schemeClr val="dk1"/>
                </a:solidFill>
                <a:latin typeface="Times New Roman"/>
                <a:ea typeface="Times New Roman"/>
                <a:cs typeface="Times New Roman"/>
                <a:sym typeface="Times New Roman"/>
              </a:rPr>
              <a:t>Organic</a:t>
            </a:r>
            <a:r>
              <a:rPr lang="es-EC" sz="3100" b="0" i="0" u="none" strike="noStrike" cap="none" dirty="0">
                <a:solidFill>
                  <a:schemeClr val="dk1"/>
                </a:solidFill>
                <a:latin typeface="Times New Roman"/>
                <a:ea typeface="Times New Roman"/>
                <a:cs typeface="Times New Roman"/>
                <a:sym typeface="Times New Roman"/>
              </a:rPr>
              <a:t> </a:t>
            </a:r>
            <a:r>
              <a:rPr lang="es-EC" sz="3100" b="0" i="0" u="none" strike="noStrike" cap="none" dirty="0" err="1">
                <a:solidFill>
                  <a:schemeClr val="dk1"/>
                </a:solidFill>
                <a:latin typeface="Times New Roman"/>
                <a:ea typeface="Times New Roman"/>
                <a:cs typeface="Times New Roman"/>
                <a:sym typeface="Times New Roman"/>
              </a:rPr>
              <a:t>Matter</a:t>
            </a:r>
            <a:r>
              <a:rPr lang="es-EC" sz="3100" b="0" i="0" u="none" strike="noStrike" cap="none" dirty="0">
                <a:solidFill>
                  <a:schemeClr val="dk1"/>
                </a:solidFill>
                <a:latin typeface="Times New Roman"/>
                <a:ea typeface="Times New Roman"/>
                <a:cs typeface="Times New Roman"/>
                <a:sym typeface="Times New Roman"/>
              </a:rPr>
              <a:t>. In </a:t>
            </a:r>
            <a:r>
              <a:rPr lang="es-EC" sz="3100" b="0" i="1" u="none" strike="noStrike" cap="none" dirty="0" err="1">
                <a:solidFill>
                  <a:schemeClr val="dk1"/>
                </a:solidFill>
                <a:latin typeface="Times New Roman"/>
                <a:ea typeface="Times New Roman"/>
                <a:cs typeface="Times New Roman"/>
                <a:sym typeface="Times New Roman"/>
              </a:rPr>
              <a:t>Environmental</a:t>
            </a:r>
            <a:r>
              <a:rPr lang="es-EC" sz="3100" b="0" i="1" u="none" strike="noStrike" cap="none" dirty="0">
                <a:solidFill>
                  <a:schemeClr val="dk1"/>
                </a:solidFill>
                <a:latin typeface="Times New Roman"/>
                <a:ea typeface="Times New Roman"/>
                <a:cs typeface="Times New Roman"/>
                <a:sym typeface="Times New Roman"/>
              </a:rPr>
              <a:t> </a:t>
            </a:r>
            <a:r>
              <a:rPr lang="es-EC" sz="3100" b="0" i="1" u="none" strike="noStrike" cap="none" dirty="0" err="1">
                <a:solidFill>
                  <a:schemeClr val="dk1"/>
                </a:solidFill>
                <a:latin typeface="Times New Roman"/>
                <a:ea typeface="Times New Roman"/>
                <a:cs typeface="Times New Roman"/>
                <a:sym typeface="Times New Roman"/>
              </a:rPr>
              <a:t>Soil</a:t>
            </a:r>
            <a:r>
              <a:rPr lang="es-EC" sz="3100" b="0" i="1" u="none" strike="noStrike" cap="none" dirty="0">
                <a:solidFill>
                  <a:schemeClr val="dk1"/>
                </a:solidFill>
                <a:latin typeface="Times New Roman"/>
                <a:ea typeface="Times New Roman"/>
                <a:cs typeface="Times New Roman"/>
                <a:sym typeface="Times New Roman"/>
              </a:rPr>
              <a:t> </a:t>
            </a:r>
            <a:r>
              <a:rPr lang="es-EC" sz="3100" b="0" i="1" u="none" strike="noStrike" cap="none" dirty="0" err="1">
                <a:solidFill>
                  <a:schemeClr val="dk1"/>
                </a:solidFill>
                <a:latin typeface="Times New Roman"/>
                <a:ea typeface="Times New Roman"/>
                <a:cs typeface="Times New Roman"/>
                <a:sym typeface="Times New Roman"/>
              </a:rPr>
              <a:t>Chemistry</a:t>
            </a:r>
            <a:r>
              <a:rPr lang="es-EC" sz="3100" b="0" i="0" u="none" strike="noStrike" cap="none" dirty="0">
                <a:solidFill>
                  <a:schemeClr val="dk1"/>
                </a:solidFill>
                <a:latin typeface="Times New Roman"/>
                <a:ea typeface="Times New Roman"/>
                <a:cs typeface="Times New Roman"/>
                <a:sym typeface="Times New Roman"/>
              </a:rPr>
              <a:t> (pp. 105–167). </a:t>
            </a:r>
            <a:r>
              <a:rPr lang="es-EC" sz="3100" b="0" i="0" u="none" strike="noStrike" cap="none" dirty="0" err="1">
                <a:solidFill>
                  <a:schemeClr val="dk1"/>
                </a:solidFill>
                <a:latin typeface="Times New Roman"/>
                <a:ea typeface="Times New Roman"/>
                <a:cs typeface="Times New Roman"/>
                <a:sym typeface="Times New Roman"/>
              </a:rPr>
              <a:t>Elsevier</a:t>
            </a:r>
            <a:r>
              <a:rPr lang="es-EC" sz="3100" b="0" i="0" u="none" strike="noStrike" cap="none" dirty="0">
                <a:solidFill>
                  <a:schemeClr val="dk1"/>
                </a:solidFill>
                <a:latin typeface="Times New Roman"/>
                <a:ea typeface="Times New Roman"/>
                <a:cs typeface="Times New Roman"/>
                <a:sym typeface="Times New Roman"/>
              </a:rPr>
              <a:t>. https://doi.org/10.1016/B978-0-443-14034-1.00003-4</a:t>
            </a:r>
            <a:endParaRPr dirty="0"/>
          </a:p>
          <a:p>
            <a:pPr marL="164895" marR="10813" lvl="0" indent="0" algn="l" rtl="0">
              <a:lnSpc>
                <a:spcPct val="102400"/>
              </a:lnSpc>
              <a:spcBef>
                <a:spcPts val="170"/>
              </a:spcBef>
              <a:spcAft>
                <a:spcPts val="0"/>
              </a:spcAft>
              <a:buNone/>
            </a:pPr>
            <a:endParaRPr sz="3400" b="0" i="0" u="none" strike="noStrike" cap="none" dirty="0">
              <a:solidFill>
                <a:schemeClr val="dk1"/>
              </a:solidFill>
              <a:latin typeface="Times New Roman"/>
              <a:ea typeface="Times New Roman"/>
              <a:cs typeface="Times New Roman"/>
              <a:sym typeface="Times New Roman"/>
            </a:endParaRPr>
          </a:p>
          <a:p>
            <a:pPr marL="164895" marR="10813" lvl="0" indent="0" algn="l" rtl="0">
              <a:lnSpc>
                <a:spcPct val="102400"/>
              </a:lnSpc>
              <a:spcBef>
                <a:spcPts val="170"/>
              </a:spcBef>
              <a:spcAft>
                <a:spcPts val="0"/>
              </a:spcAft>
              <a:buNone/>
            </a:pPr>
            <a:endParaRPr sz="3400" b="0" i="0" u="none" strike="noStrike" cap="none" dirty="0">
              <a:solidFill>
                <a:schemeClr val="dk1"/>
              </a:solidFill>
              <a:latin typeface="Times New Roman"/>
              <a:ea typeface="Times New Roman"/>
              <a:cs typeface="Times New Roman"/>
              <a:sym typeface="Times New Roman"/>
            </a:endParaRPr>
          </a:p>
          <a:p>
            <a:pPr marL="164895" marR="10813" lvl="0" indent="0" algn="l" rtl="0">
              <a:lnSpc>
                <a:spcPct val="102400"/>
              </a:lnSpc>
              <a:spcBef>
                <a:spcPts val="170"/>
              </a:spcBef>
              <a:spcAft>
                <a:spcPts val="0"/>
              </a:spcAft>
              <a:buNone/>
            </a:pPr>
            <a:endParaRPr sz="3406" b="0" i="0" u="none" strike="noStrike" cap="none" dirty="0">
              <a:solidFill>
                <a:schemeClr val="dk1"/>
              </a:solidFill>
              <a:latin typeface="Times New Roman"/>
              <a:ea typeface="Times New Roman"/>
              <a:cs typeface="Times New Roman"/>
              <a:sym typeface="Times New Roman"/>
            </a:endParaRPr>
          </a:p>
        </p:txBody>
      </p:sp>
      <p:sp>
        <p:nvSpPr>
          <p:cNvPr id="96" name="Google Shape;96;p1"/>
          <p:cNvSpPr/>
          <p:nvPr/>
        </p:nvSpPr>
        <p:spPr>
          <a:xfrm>
            <a:off x="0" y="40643977"/>
            <a:ext cx="30267103" cy="2265320"/>
          </a:xfrm>
          <a:custGeom>
            <a:avLst/>
            <a:gdLst/>
            <a:ahLst/>
            <a:cxnLst/>
            <a:rect l="l" t="t" r="r" b="b"/>
            <a:pathLst>
              <a:path w="14220190" h="356869" extrusionOk="0">
                <a:moveTo>
                  <a:pt x="0" y="356469"/>
                </a:moveTo>
                <a:lnTo>
                  <a:pt x="14219971" y="356469"/>
                </a:lnTo>
                <a:lnTo>
                  <a:pt x="14219971" y="0"/>
                </a:lnTo>
                <a:lnTo>
                  <a:pt x="0" y="0"/>
                </a:lnTo>
                <a:lnTo>
                  <a:pt x="0" y="356469"/>
                </a:lnTo>
                <a:close/>
              </a:path>
            </a:pathLst>
          </a:custGeom>
          <a:solidFill>
            <a:srgbClr val="BF081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8156">
              <a:solidFill>
                <a:schemeClr val="accent1"/>
              </a:solidFill>
              <a:latin typeface="Times New Roman"/>
              <a:ea typeface="Times New Roman"/>
              <a:cs typeface="Times New Roman"/>
              <a:sym typeface="Times New Roman"/>
            </a:endParaRPr>
          </a:p>
        </p:txBody>
      </p:sp>
      <p:sp>
        <p:nvSpPr>
          <p:cNvPr id="97" name="Google Shape;97;p1"/>
          <p:cNvSpPr/>
          <p:nvPr/>
        </p:nvSpPr>
        <p:spPr>
          <a:xfrm>
            <a:off x="1713494" y="4716389"/>
            <a:ext cx="3267882" cy="830997"/>
          </a:xfrm>
          <a:prstGeom prst="rect">
            <a:avLst/>
          </a:prstGeom>
          <a:noFill/>
          <a:ln>
            <a:noFill/>
          </a:ln>
        </p:spPr>
        <p:txBody>
          <a:bodyPr spcFirstLastPara="1" wrap="square" lIns="91425" tIns="45700" rIns="91425" bIns="45700" anchor="t" anchorCtr="0">
            <a:spAutoFit/>
          </a:bodyPr>
          <a:lstStyle/>
          <a:p>
            <a:pPr marL="27032" marR="0" lvl="0" indent="0" algn="l" rtl="0">
              <a:spcBef>
                <a:spcPts val="0"/>
              </a:spcBef>
              <a:spcAft>
                <a:spcPts val="0"/>
              </a:spcAft>
              <a:buNone/>
            </a:pPr>
            <a:r>
              <a:rPr lang="es-EC" sz="4800" b="1">
                <a:solidFill>
                  <a:schemeClr val="dk1"/>
                </a:solidFill>
                <a:latin typeface="Times New Roman"/>
                <a:ea typeface="Times New Roman"/>
                <a:cs typeface="Times New Roman"/>
                <a:sym typeface="Times New Roman"/>
              </a:rPr>
              <a:t>RESUMEN </a:t>
            </a:r>
            <a:endParaRPr sz="4800" b="1">
              <a:solidFill>
                <a:schemeClr val="dk1"/>
              </a:solidFill>
              <a:latin typeface="Times New Roman"/>
              <a:ea typeface="Times New Roman"/>
              <a:cs typeface="Times New Roman"/>
              <a:sym typeface="Times New Roman"/>
            </a:endParaRPr>
          </a:p>
        </p:txBody>
      </p:sp>
      <p:sp>
        <p:nvSpPr>
          <p:cNvPr id="98" name="Google Shape;98;p1"/>
          <p:cNvSpPr txBox="1"/>
          <p:nvPr/>
        </p:nvSpPr>
        <p:spPr>
          <a:xfrm>
            <a:off x="23197628" y="493709"/>
            <a:ext cx="5693879" cy="2697940"/>
          </a:xfrm>
          <a:prstGeom prst="rect">
            <a:avLst/>
          </a:prstGeom>
          <a:noFill/>
          <a:ln>
            <a:noFill/>
          </a:ln>
        </p:spPr>
        <p:txBody>
          <a:bodyPr spcFirstLastPara="1" wrap="square" lIns="0" tIns="101350" rIns="0" bIns="0" anchor="t" anchorCtr="0">
            <a:spAutoFit/>
          </a:bodyPr>
          <a:lstStyle/>
          <a:p>
            <a:pPr marL="27032" marR="0" lvl="0" indent="0" algn="l" rtl="0">
              <a:spcBef>
                <a:spcPts val="0"/>
              </a:spcBef>
              <a:spcAft>
                <a:spcPts val="0"/>
              </a:spcAft>
              <a:buNone/>
            </a:pPr>
            <a:r>
              <a:rPr lang="es-EC" sz="5400" b="1">
                <a:solidFill>
                  <a:srgbClr val="FFFFFF"/>
                </a:solidFill>
                <a:latin typeface="Times New Roman"/>
                <a:ea typeface="Times New Roman"/>
                <a:cs typeface="Times New Roman"/>
                <a:sym typeface="Times New Roman"/>
              </a:rPr>
              <a:t>Logo de su institución o</a:t>
            </a:r>
            <a:endParaRPr/>
          </a:p>
          <a:p>
            <a:pPr marL="27032" marR="0" lvl="0" indent="0" algn="l" rtl="0">
              <a:spcBef>
                <a:spcPts val="798"/>
              </a:spcBef>
              <a:spcAft>
                <a:spcPts val="0"/>
              </a:spcAft>
              <a:buNone/>
            </a:pPr>
            <a:r>
              <a:rPr lang="es-EC" sz="5400" b="1">
                <a:solidFill>
                  <a:srgbClr val="FFFFFF"/>
                </a:solidFill>
                <a:latin typeface="Times New Roman"/>
                <a:ea typeface="Times New Roman"/>
                <a:cs typeface="Times New Roman"/>
                <a:sym typeface="Times New Roman"/>
              </a:rPr>
              <a:t>dependencia</a:t>
            </a:r>
            <a:endParaRPr sz="5400">
              <a:solidFill>
                <a:schemeClr val="dk1"/>
              </a:solidFill>
              <a:latin typeface="Times New Roman"/>
              <a:ea typeface="Times New Roman"/>
              <a:cs typeface="Times New Roman"/>
              <a:sym typeface="Times New Roman"/>
            </a:endParaRPr>
          </a:p>
        </p:txBody>
      </p:sp>
      <p:sp>
        <p:nvSpPr>
          <p:cNvPr id="99" name="Google Shape;99;p1"/>
          <p:cNvSpPr/>
          <p:nvPr/>
        </p:nvSpPr>
        <p:spPr>
          <a:xfrm>
            <a:off x="1727750" y="9721195"/>
            <a:ext cx="9028434" cy="830997"/>
          </a:xfrm>
          <a:prstGeom prst="rect">
            <a:avLst/>
          </a:prstGeom>
          <a:noFill/>
          <a:ln>
            <a:noFill/>
          </a:ln>
        </p:spPr>
        <p:txBody>
          <a:bodyPr spcFirstLastPara="1" wrap="square" lIns="91425" tIns="45700" rIns="91425" bIns="45700" anchor="t" anchorCtr="0">
            <a:spAutoFit/>
          </a:bodyPr>
          <a:lstStyle/>
          <a:p>
            <a:pPr marL="27032" marR="0" lvl="0" indent="0" algn="l" rtl="0">
              <a:spcBef>
                <a:spcPts val="0"/>
              </a:spcBef>
              <a:spcAft>
                <a:spcPts val="0"/>
              </a:spcAft>
              <a:buNone/>
            </a:pPr>
            <a:r>
              <a:rPr lang="es-EC" sz="4800" b="1" dirty="0">
                <a:solidFill>
                  <a:schemeClr val="dk1"/>
                </a:solidFill>
                <a:latin typeface="Times New Roman"/>
                <a:ea typeface="Times New Roman"/>
                <a:cs typeface="Times New Roman"/>
                <a:sym typeface="Times New Roman"/>
              </a:rPr>
              <a:t>INTRODUCCIÓN </a:t>
            </a:r>
            <a:r>
              <a:rPr lang="es-EC" sz="4000" b="1" dirty="0">
                <a:solidFill>
                  <a:schemeClr val="dk1"/>
                </a:solidFill>
                <a:latin typeface="Times New Roman"/>
                <a:ea typeface="Times New Roman"/>
                <a:cs typeface="Times New Roman"/>
                <a:sym typeface="Times New Roman"/>
              </a:rPr>
              <a:t>(Max. 300 palabras)</a:t>
            </a:r>
            <a:endParaRPr sz="4000" b="1" dirty="0">
              <a:solidFill>
                <a:schemeClr val="dk1"/>
              </a:solidFill>
              <a:latin typeface="Times New Roman"/>
              <a:ea typeface="Times New Roman"/>
              <a:cs typeface="Times New Roman"/>
              <a:sym typeface="Times New Roman"/>
            </a:endParaRPr>
          </a:p>
        </p:txBody>
      </p:sp>
      <p:sp>
        <p:nvSpPr>
          <p:cNvPr id="100" name="Google Shape;100;p1"/>
          <p:cNvSpPr/>
          <p:nvPr/>
        </p:nvSpPr>
        <p:spPr>
          <a:xfrm>
            <a:off x="1610398" y="28343284"/>
            <a:ext cx="8905771" cy="830997"/>
          </a:xfrm>
          <a:prstGeom prst="rect">
            <a:avLst/>
          </a:prstGeom>
          <a:noFill/>
          <a:ln>
            <a:noFill/>
          </a:ln>
        </p:spPr>
        <p:txBody>
          <a:bodyPr spcFirstLastPara="1" wrap="square" lIns="91425" tIns="45700" rIns="91425" bIns="45700" anchor="t" anchorCtr="0">
            <a:spAutoFit/>
          </a:bodyPr>
          <a:lstStyle/>
          <a:p>
            <a:pPr marL="27032" marR="0" lvl="0" indent="0" algn="l" rtl="0">
              <a:spcBef>
                <a:spcPts val="0"/>
              </a:spcBef>
              <a:spcAft>
                <a:spcPts val="0"/>
              </a:spcAft>
              <a:buNone/>
            </a:pPr>
            <a:r>
              <a:rPr lang="es-EC" sz="4800" b="1">
                <a:solidFill>
                  <a:schemeClr val="dk1"/>
                </a:solidFill>
                <a:latin typeface="Times New Roman"/>
                <a:ea typeface="Times New Roman"/>
                <a:cs typeface="Times New Roman"/>
                <a:sym typeface="Times New Roman"/>
              </a:rPr>
              <a:t>METODOLOGÍA </a:t>
            </a:r>
            <a:r>
              <a:rPr lang="es-EC" sz="4000" b="1">
                <a:solidFill>
                  <a:schemeClr val="dk1"/>
                </a:solidFill>
                <a:latin typeface="Times New Roman"/>
                <a:ea typeface="Times New Roman"/>
                <a:cs typeface="Times New Roman"/>
                <a:sym typeface="Times New Roman"/>
              </a:rPr>
              <a:t>(Max. 150 palabras)</a:t>
            </a:r>
            <a:endParaRPr sz="4000" b="1">
              <a:solidFill>
                <a:schemeClr val="dk1"/>
              </a:solidFill>
              <a:latin typeface="Times New Roman"/>
              <a:ea typeface="Times New Roman"/>
              <a:cs typeface="Times New Roman"/>
              <a:sym typeface="Times New Roman"/>
            </a:endParaRPr>
          </a:p>
        </p:txBody>
      </p:sp>
      <p:sp>
        <p:nvSpPr>
          <p:cNvPr id="101" name="Google Shape;101;p1"/>
          <p:cNvSpPr/>
          <p:nvPr/>
        </p:nvSpPr>
        <p:spPr>
          <a:xfrm>
            <a:off x="16090743" y="4754309"/>
            <a:ext cx="12165895" cy="830997"/>
          </a:xfrm>
          <a:prstGeom prst="rect">
            <a:avLst/>
          </a:prstGeom>
          <a:noFill/>
          <a:ln>
            <a:noFill/>
          </a:ln>
        </p:spPr>
        <p:txBody>
          <a:bodyPr spcFirstLastPara="1" wrap="square" lIns="91425" tIns="45700" rIns="91425" bIns="45700" anchor="t" anchorCtr="0">
            <a:spAutoFit/>
          </a:bodyPr>
          <a:lstStyle/>
          <a:p>
            <a:pPr marL="27032" marR="0" lvl="0" indent="0" algn="l" rtl="0">
              <a:spcBef>
                <a:spcPts val="0"/>
              </a:spcBef>
              <a:spcAft>
                <a:spcPts val="0"/>
              </a:spcAft>
              <a:buNone/>
            </a:pPr>
            <a:r>
              <a:rPr lang="es-EC" sz="4800" b="1" dirty="0">
                <a:solidFill>
                  <a:schemeClr val="dk1"/>
                </a:solidFill>
                <a:latin typeface="Times New Roman"/>
                <a:ea typeface="Times New Roman"/>
                <a:cs typeface="Times New Roman"/>
                <a:sym typeface="Times New Roman"/>
              </a:rPr>
              <a:t>RESULTADOS &amp; DISCUSIÓN </a:t>
            </a:r>
            <a:r>
              <a:rPr lang="es-EC" sz="4000" b="1" dirty="0">
                <a:solidFill>
                  <a:schemeClr val="dk1"/>
                </a:solidFill>
                <a:latin typeface="Times New Roman"/>
                <a:ea typeface="Times New Roman"/>
                <a:cs typeface="Times New Roman"/>
                <a:sym typeface="Times New Roman"/>
              </a:rPr>
              <a:t>(Max. 400 palabras)</a:t>
            </a:r>
            <a:endParaRPr sz="4800" b="1" dirty="0">
              <a:solidFill>
                <a:schemeClr val="dk1"/>
              </a:solidFill>
              <a:latin typeface="Times New Roman"/>
              <a:ea typeface="Times New Roman"/>
              <a:cs typeface="Times New Roman"/>
              <a:sym typeface="Times New Roman"/>
            </a:endParaRPr>
          </a:p>
        </p:txBody>
      </p:sp>
      <p:sp>
        <p:nvSpPr>
          <p:cNvPr id="102" name="Google Shape;102;p1"/>
          <p:cNvSpPr/>
          <p:nvPr/>
        </p:nvSpPr>
        <p:spPr>
          <a:xfrm>
            <a:off x="15999631" y="29625573"/>
            <a:ext cx="8394606" cy="830997"/>
          </a:xfrm>
          <a:prstGeom prst="rect">
            <a:avLst/>
          </a:prstGeom>
          <a:noFill/>
          <a:ln>
            <a:noFill/>
          </a:ln>
        </p:spPr>
        <p:txBody>
          <a:bodyPr spcFirstLastPara="1" wrap="square" lIns="91425" tIns="45700" rIns="91425" bIns="45700" anchor="t" anchorCtr="0">
            <a:spAutoFit/>
          </a:bodyPr>
          <a:lstStyle/>
          <a:p>
            <a:pPr marL="27032" marR="0" lvl="0" indent="0" algn="l" rtl="0">
              <a:spcBef>
                <a:spcPts val="0"/>
              </a:spcBef>
              <a:spcAft>
                <a:spcPts val="0"/>
              </a:spcAft>
              <a:buNone/>
            </a:pPr>
            <a:r>
              <a:rPr lang="es-EC" sz="4800" b="1" dirty="0" err="1">
                <a:solidFill>
                  <a:schemeClr val="dk1"/>
                </a:solidFill>
                <a:latin typeface="Times New Roman"/>
                <a:ea typeface="Times New Roman"/>
                <a:cs typeface="Times New Roman"/>
                <a:sym typeface="Times New Roman"/>
              </a:rPr>
              <a:t>CONCLUSION</a:t>
            </a:r>
            <a:r>
              <a:rPr lang="es-EC" sz="4800" b="1" dirty="0">
                <a:solidFill>
                  <a:schemeClr val="dk1"/>
                </a:solidFill>
                <a:latin typeface="Times New Roman"/>
                <a:ea typeface="Times New Roman"/>
                <a:cs typeface="Times New Roman"/>
                <a:sym typeface="Times New Roman"/>
              </a:rPr>
              <a:t> </a:t>
            </a:r>
            <a:r>
              <a:rPr lang="es-EC" sz="4000" b="1" dirty="0">
                <a:solidFill>
                  <a:schemeClr val="dk1"/>
                </a:solidFill>
                <a:latin typeface="Times New Roman"/>
                <a:ea typeface="Times New Roman"/>
                <a:cs typeface="Times New Roman"/>
                <a:sym typeface="Times New Roman"/>
              </a:rPr>
              <a:t>(Max. 100 palabras) </a:t>
            </a:r>
            <a:endParaRPr sz="4000" b="1" dirty="0">
              <a:solidFill>
                <a:schemeClr val="dk1"/>
              </a:solidFill>
              <a:latin typeface="Times New Roman"/>
              <a:ea typeface="Times New Roman"/>
              <a:cs typeface="Times New Roman"/>
              <a:sym typeface="Times New Roman"/>
            </a:endParaRPr>
          </a:p>
        </p:txBody>
      </p:sp>
      <p:sp>
        <p:nvSpPr>
          <p:cNvPr id="103" name="Google Shape;103;p1"/>
          <p:cNvSpPr/>
          <p:nvPr/>
        </p:nvSpPr>
        <p:spPr>
          <a:xfrm>
            <a:off x="16172499" y="34584481"/>
            <a:ext cx="9118522" cy="830997"/>
          </a:xfrm>
          <a:prstGeom prst="rect">
            <a:avLst/>
          </a:prstGeom>
          <a:noFill/>
          <a:ln>
            <a:noFill/>
          </a:ln>
        </p:spPr>
        <p:txBody>
          <a:bodyPr spcFirstLastPara="1" wrap="square" lIns="91425" tIns="45700" rIns="91425" bIns="45700" anchor="t" anchorCtr="0">
            <a:spAutoFit/>
          </a:bodyPr>
          <a:lstStyle/>
          <a:p>
            <a:pPr marL="27032" marR="0" lvl="0" indent="0" algn="l" rtl="0">
              <a:spcBef>
                <a:spcPts val="0"/>
              </a:spcBef>
              <a:spcAft>
                <a:spcPts val="0"/>
              </a:spcAft>
              <a:buNone/>
            </a:pPr>
            <a:r>
              <a:rPr lang="es-EC" sz="4800" b="1">
                <a:solidFill>
                  <a:schemeClr val="dk1"/>
                </a:solidFill>
                <a:latin typeface="Times New Roman"/>
                <a:ea typeface="Times New Roman"/>
                <a:cs typeface="Times New Roman"/>
                <a:sym typeface="Times New Roman"/>
              </a:rPr>
              <a:t>REFERENCIAS </a:t>
            </a:r>
            <a:r>
              <a:rPr lang="es-EC" sz="4000" b="1">
                <a:solidFill>
                  <a:schemeClr val="dk1"/>
                </a:solidFill>
                <a:latin typeface="Times New Roman"/>
                <a:ea typeface="Times New Roman"/>
                <a:cs typeface="Times New Roman"/>
                <a:sym typeface="Times New Roman"/>
              </a:rPr>
              <a:t>(Máximo 5 referencias)</a:t>
            </a:r>
            <a:endParaRPr sz="4000" b="1">
              <a:solidFill>
                <a:schemeClr val="dk1"/>
              </a:solidFill>
              <a:latin typeface="Times New Roman"/>
              <a:ea typeface="Times New Roman"/>
              <a:cs typeface="Times New Roman"/>
              <a:sym typeface="Times New Roman"/>
            </a:endParaRPr>
          </a:p>
        </p:txBody>
      </p:sp>
      <p:sp>
        <p:nvSpPr>
          <p:cNvPr id="104" name="Google Shape;104;p1"/>
          <p:cNvSpPr/>
          <p:nvPr/>
        </p:nvSpPr>
        <p:spPr>
          <a:xfrm>
            <a:off x="1210779" y="4494208"/>
            <a:ext cx="13615454" cy="4733045"/>
          </a:xfrm>
          <a:prstGeom prst="rect">
            <a:avLst/>
          </a:prstGeom>
          <a:noFill/>
          <a:ln w="381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sp>
        <p:nvSpPr>
          <p:cNvPr id="105" name="Google Shape;105;p1"/>
          <p:cNvSpPr/>
          <p:nvPr/>
        </p:nvSpPr>
        <p:spPr>
          <a:xfrm>
            <a:off x="1193006" y="9506036"/>
            <a:ext cx="13615454" cy="18072000"/>
          </a:xfrm>
          <a:prstGeom prst="rect">
            <a:avLst/>
          </a:prstGeom>
          <a:noFill/>
          <a:ln w="381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EC" sz="1800">
                <a:solidFill>
                  <a:schemeClr val="lt1"/>
                </a:solidFill>
                <a:latin typeface="Times New Roman"/>
                <a:ea typeface="Times New Roman"/>
                <a:cs typeface="Times New Roman"/>
                <a:sym typeface="Times New Roman"/>
              </a:rPr>
              <a:t>ñ.´.</a:t>
            </a:r>
            <a:endParaRPr sz="1800">
              <a:solidFill>
                <a:schemeClr val="lt1"/>
              </a:solidFill>
              <a:latin typeface="Times New Roman"/>
              <a:ea typeface="Times New Roman"/>
              <a:cs typeface="Times New Roman"/>
              <a:sym typeface="Times New Roman"/>
            </a:endParaRPr>
          </a:p>
        </p:txBody>
      </p:sp>
      <p:sp>
        <p:nvSpPr>
          <p:cNvPr id="106" name="Google Shape;106;p1"/>
          <p:cNvSpPr/>
          <p:nvPr/>
        </p:nvSpPr>
        <p:spPr>
          <a:xfrm>
            <a:off x="1193006" y="27951334"/>
            <a:ext cx="13615454" cy="12421763"/>
          </a:xfrm>
          <a:prstGeom prst="rect">
            <a:avLst/>
          </a:prstGeom>
          <a:noFill/>
          <a:ln w="381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sp>
        <p:nvSpPr>
          <p:cNvPr id="107" name="Google Shape;107;p1"/>
          <p:cNvSpPr/>
          <p:nvPr/>
        </p:nvSpPr>
        <p:spPr>
          <a:xfrm>
            <a:off x="15518606" y="4510792"/>
            <a:ext cx="13608000" cy="24384464"/>
          </a:xfrm>
          <a:prstGeom prst="rect">
            <a:avLst/>
          </a:prstGeom>
          <a:noFill/>
          <a:ln w="381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sp>
        <p:nvSpPr>
          <p:cNvPr id="108" name="Google Shape;108;p1"/>
          <p:cNvSpPr/>
          <p:nvPr/>
        </p:nvSpPr>
        <p:spPr>
          <a:xfrm>
            <a:off x="15518606" y="29376387"/>
            <a:ext cx="13608000" cy="4574563"/>
          </a:xfrm>
          <a:prstGeom prst="rect">
            <a:avLst/>
          </a:prstGeom>
          <a:noFill/>
          <a:ln w="381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sp>
        <p:nvSpPr>
          <p:cNvPr id="109" name="Google Shape;109;p1"/>
          <p:cNvSpPr/>
          <p:nvPr/>
        </p:nvSpPr>
        <p:spPr>
          <a:xfrm>
            <a:off x="15518606" y="34432081"/>
            <a:ext cx="13608000" cy="5941017"/>
          </a:xfrm>
          <a:prstGeom prst="rect">
            <a:avLst/>
          </a:prstGeom>
          <a:noFill/>
          <a:ln w="381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sp>
        <p:nvSpPr>
          <p:cNvPr id="110" name="Google Shape;110;p1"/>
          <p:cNvSpPr/>
          <p:nvPr/>
        </p:nvSpPr>
        <p:spPr>
          <a:xfrm>
            <a:off x="0" y="0"/>
            <a:ext cx="30275213"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1" name="Google Shape;111;p1"/>
          <p:cNvPicPr preferRelativeResize="0"/>
          <p:nvPr/>
        </p:nvPicPr>
        <p:blipFill rotWithShape="1">
          <a:blip r:embed="rId3">
            <a:alphaModFix/>
          </a:blip>
          <a:srcRect/>
          <a:stretch/>
        </p:blipFill>
        <p:spPr>
          <a:xfrm>
            <a:off x="16810301" y="8809482"/>
            <a:ext cx="11379937" cy="5087501"/>
          </a:xfrm>
          <a:prstGeom prst="rect">
            <a:avLst/>
          </a:prstGeom>
          <a:noFill/>
          <a:ln>
            <a:noFill/>
          </a:ln>
        </p:spPr>
      </p:pic>
      <p:pic>
        <p:nvPicPr>
          <p:cNvPr id="112" name="Google Shape;112;p1"/>
          <p:cNvPicPr preferRelativeResize="0"/>
          <p:nvPr/>
        </p:nvPicPr>
        <p:blipFill rotWithShape="1">
          <a:blip r:embed="rId4">
            <a:alphaModFix/>
          </a:blip>
          <a:srcRect/>
          <a:stretch/>
        </p:blipFill>
        <p:spPr>
          <a:xfrm>
            <a:off x="17341934" y="17881488"/>
            <a:ext cx="9307344" cy="7003546"/>
          </a:xfrm>
          <a:prstGeom prst="rect">
            <a:avLst/>
          </a:prstGeom>
          <a:noFill/>
          <a:ln>
            <a:noFill/>
          </a:ln>
        </p:spPr>
      </p:pic>
      <p:sp>
        <p:nvSpPr>
          <p:cNvPr id="113" name="Google Shape;113;p1" descr="Investigación"/>
          <p:cNvSpPr/>
          <p:nvPr/>
        </p:nvSpPr>
        <p:spPr>
          <a:xfrm rot="10800000" flipH="1">
            <a:off x="8660606" y="21553487"/>
            <a:ext cx="6628607" cy="662860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4" name="Google Shape;114;p1"/>
          <p:cNvSpPr txBox="1"/>
          <p:nvPr/>
        </p:nvSpPr>
        <p:spPr>
          <a:xfrm>
            <a:off x="27482007" y="42208235"/>
            <a:ext cx="2689256"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C" sz="4000" b="1">
                <a:solidFill>
                  <a:schemeClr val="lt1"/>
                </a:solidFill>
                <a:latin typeface="Calibri"/>
                <a:ea typeface="Calibri"/>
                <a:cs typeface="Calibri"/>
                <a:sym typeface="Calibri"/>
              </a:rPr>
              <a:t>Julio 2024</a:t>
            </a:r>
            <a:endParaRPr sz="4000" b="1">
              <a:solidFill>
                <a:schemeClr val="lt1"/>
              </a:solidFill>
              <a:latin typeface="Calibri"/>
              <a:ea typeface="Calibri"/>
              <a:cs typeface="Calibri"/>
              <a:sym typeface="Calibri"/>
            </a:endParaRPr>
          </a:p>
        </p:txBody>
      </p:sp>
      <p:sp>
        <p:nvSpPr>
          <p:cNvPr id="115" name="Google Shape;115;p1"/>
          <p:cNvSpPr txBox="1"/>
          <p:nvPr/>
        </p:nvSpPr>
        <p:spPr>
          <a:xfrm>
            <a:off x="5416074" y="652751"/>
            <a:ext cx="17746923" cy="2644079"/>
          </a:xfrm>
          <a:prstGeom prst="rect">
            <a:avLst/>
          </a:prstGeom>
          <a:noFill/>
          <a:ln>
            <a:noFill/>
          </a:ln>
        </p:spPr>
        <p:txBody>
          <a:bodyPr spcFirstLastPara="1" wrap="square" lIns="0" tIns="101350" rIns="0" bIns="0" anchor="t" anchorCtr="0">
            <a:spAutoFit/>
          </a:bodyPr>
          <a:lstStyle/>
          <a:p>
            <a:pPr marL="27032" marR="0" lvl="0" indent="0" algn="ctr" rtl="0">
              <a:spcBef>
                <a:spcPts val="0"/>
              </a:spcBef>
              <a:spcAft>
                <a:spcPts val="0"/>
              </a:spcAft>
              <a:buNone/>
            </a:pPr>
            <a:r>
              <a:rPr lang="es-EC" sz="6600" b="1" dirty="0">
                <a:solidFill>
                  <a:schemeClr val="dk1"/>
                </a:solidFill>
                <a:latin typeface="Times New Roman"/>
                <a:ea typeface="Times New Roman"/>
                <a:cs typeface="Times New Roman"/>
                <a:sym typeface="Times New Roman"/>
              </a:rPr>
              <a:t>Título del póster </a:t>
            </a:r>
            <a:r>
              <a:rPr lang="es-EC" sz="4000" b="1" dirty="0">
                <a:solidFill>
                  <a:schemeClr val="dk1"/>
                </a:solidFill>
                <a:latin typeface="Times New Roman"/>
                <a:ea typeface="Times New Roman"/>
                <a:cs typeface="Times New Roman"/>
                <a:sym typeface="Times New Roman"/>
              </a:rPr>
              <a:t>(Máximo 15 palabras)</a:t>
            </a:r>
            <a:endParaRPr sz="4000" dirty="0">
              <a:solidFill>
                <a:schemeClr val="dk1"/>
              </a:solidFill>
              <a:latin typeface="Times New Roman"/>
              <a:ea typeface="Times New Roman"/>
              <a:cs typeface="Times New Roman"/>
              <a:sym typeface="Times New Roman"/>
            </a:endParaRPr>
          </a:p>
          <a:p>
            <a:pPr marL="27032" marR="0" lvl="0" indent="0" algn="ctr" rtl="0">
              <a:spcBef>
                <a:spcPts val="319"/>
              </a:spcBef>
              <a:spcAft>
                <a:spcPts val="0"/>
              </a:spcAft>
              <a:buNone/>
            </a:pPr>
            <a:r>
              <a:rPr lang="es-EC" sz="4000" dirty="0" err="1">
                <a:solidFill>
                  <a:schemeClr val="dk1"/>
                </a:solidFill>
                <a:latin typeface="Times New Roman"/>
                <a:ea typeface="Times New Roman"/>
                <a:cs typeface="Times New Roman"/>
                <a:sym typeface="Times New Roman"/>
              </a:rPr>
              <a:t>Apellido1</a:t>
            </a:r>
            <a:r>
              <a:rPr lang="es-EC" sz="4000" dirty="0">
                <a:solidFill>
                  <a:schemeClr val="dk1"/>
                </a:solidFill>
                <a:latin typeface="Times New Roman"/>
                <a:ea typeface="Times New Roman"/>
                <a:cs typeface="Times New Roman"/>
                <a:sym typeface="Times New Roman"/>
              </a:rPr>
              <a:t>, </a:t>
            </a:r>
            <a:r>
              <a:rPr lang="es-EC" sz="4000" dirty="0" err="1">
                <a:solidFill>
                  <a:schemeClr val="dk1"/>
                </a:solidFill>
                <a:latin typeface="Times New Roman"/>
                <a:ea typeface="Times New Roman"/>
                <a:cs typeface="Times New Roman"/>
                <a:sym typeface="Times New Roman"/>
              </a:rPr>
              <a:t>Apellido2</a:t>
            </a:r>
            <a:endParaRPr sz="4000" dirty="0">
              <a:solidFill>
                <a:schemeClr val="dk1"/>
              </a:solidFill>
              <a:latin typeface="Times New Roman"/>
              <a:ea typeface="Times New Roman"/>
              <a:cs typeface="Times New Roman"/>
              <a:sym typeface="Times New Roman"/>
            </a:endParaRPr>
          </a:p>
          <a:p>
            <a:pPr marL="27032" marR="0" lvl="0" indent="0" algn="ctr" rtl="0">
              <a:spcBef>
                <a:spcPts val="1969"/>
              </a:spcBef>
              <a:spcAft>
                <a:spcPts val="0"/>
              </a:spcAft>
              <a:buNone/>
            </a:pPr>
            <a:r>
              <a:rPr lang="es-EC" sz="4000" dirty="0">
                <a:solidFill>
                  <a:schemeClr val="dk1"/>
                </a:solidFill>
                <a:latin typeface="Times New Roman"/>
                <a:ea typeface="Times New Roman"/>
                <a:cs typeface="Times New Roman"/>
                <a:sym typeface="Times New Roman"/>
              </a:rPr>
              <a:t>Universidad, Ciudad, País</a:t>
            </a:r>
            <a:endParaRPr sz="4000" dirty="0">
              <a:solidFill>
                <a:schemeClr val="dk1"/>
              </a:solidFill>
              <a:latin typeface="Times New Roman"/>
              <a:ea typeface="Times New Roman"/>
              <a:cs typeface="Times New Roman"/>
              <a:sym typeface="Times New Roman"/>
            </a:endParaRPr>
          </a:p>
        </p:txBody>
      </p:sp>
      <p:sp>
        <p:nvSpPr>
          <p:cNvPr id="116" name="Google Shape;116;p1"/>
          <p:cNvSpPr txBox="1"/>
          <p:nvPr/>
        </p:nvSpPr>
        <p:spPr>
          <a:xfrm>
            <a:off x="23162997" y="1007792"/>
            <a:ext cx="3832257" cy="21236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C" sz="4400" b="1">
                <a:solidFill>
                  <a:schemeClr val="dk1"/>
                </a:solidFill>
                <a:latin typeface="Times New Roman"/>
                <a:ea typeface="Times New Roman"/>
                <a:cs typeface="Times New Roman"/>
                <a:sym typeface="Times New Roman"/>
              </a:rPr>
              <a:t>Logotipo de su Institución o Dependencia </a:t>
            </a:r>
            <a:endParaRPr sz="4400" b="1">
              <a:solidFill>
                <a:schemeClr val="dk1"/>
              </a:solidFill>
              <a:latin typeface="Times New Roman"/>
              <a:ea typeface="Times New Roman"/>
              <a:cs typeface="Times New Roman"/>
              <a:sym typeface="Times New Roman"/>
            </a:endParaRPr>
          </a:p>
        </p:txBody>
      </p:sp>
      <p:grpSp>
        <p:nvGrpSpPr>
          <p:cNvPr id="117" name="Google Shape;117;p1"/>
          <p:cNvGrpSpPr/>
          <p:nvPr/>
        </p:nvGrpSpPr>
        <p:grpSpPr>
          <a:xfrm>
            <a:off x="-26194" y="3647281"/>
            <a:ext cx="30310947" cy="709200"/>
            <a:chOff x="-26194" y="3647281"/>
            <a:chExt cx="30310947" cy="709200"/>
          </a:xfrm>
        </p:grpSpPr>
        <p:sp>
          <p:nvSpPr>
            <p:cNvPr id="118" name="Google Shape;118;p1"/>
            <p:cNvSpPr/>
            <p:nvPr/>
          </p:nvSpPr>
          <p:spPr>
            <a:xfrm>
              <a:off x="9540" y="3647281"/>
              <a:ext cx="30275213" cy="252000"/>
            </a:xfrm>
            <a:prstGeom prst="rect">
              <a:avLst/>
            </a:prstGeom>
            <a:solidFill>
              <a:srgbClr val="001D5B"/>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BF0811"/>
                </a:solidFill>
                <a:latin typeface="Times New Roman"/>
                <a:ea typeface="Times New Roman"/>
                <a:cs typeface="Times New Roman"/>
                <a:sym typeface="Times New Roman"/>
              </a:endParaRPr>
            </a:p>
          </p:txBody>
        </p:sp>
        <p:sp>
          <p:nvSpPr>
            <p:cNvPr id="119" name="Google Shape;119;p1"/>
            <p:cNvSpPr/>
            <p:nvPr/>
          </p:nvSpPr>
          <p:spPr>
            <a:xfrm>
              <a:off x="-26194" y="4104481"/>
              <a:ext cx="30275213" cy="252000"/>
            </a:xfrm>
            <a:prstGeom prst="rect">
              <a:avLst/>
            </a:prstGeom>
            <a:solidFill>
              <a:srgbClr val="BF0811"/>
            </a:solidFill>
            <a:ln w="12700" cap="flat" cmpd="sng">
              <a:solidFill>
                <a:srgbClr val="BF081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BF0811"/>
                </a:solidFill>
                <a:latin typeface="Times New Roman"/>
                <a:ea typeface="Times New Roman"/>
                <a:cs typeface="Times New Roman"/>
                <a:sym typeface="Times New Roman"/>
              </a:endParaRPr>
            </a:p>
          </p:txBody>
        </p:sp>
      </p:grpSp>
      <p:sp>
        <p:nvSpPr>
          <p:cNvPr id="34" name="Google Shape;91;p1"/>
          <p:cNvSpPr txBox="1"/>
          <p:nvPr/>
        </p:nvSpPr>
        <p:spPr>
          <a:xfrm>
            <a:off x="16166606" y="14743848"/>
            <a:ext cx="12960000" cy="1152017"/>
          </a:xfrm>
          <a:prstGeom prst="rect">
            <a:avLst/>
          </a:prstGeom>
          <a:noFill/>
          <a:ln>
            <a:noFill/>
          </a:ln>
        </p:spPr>
        <p:txBody>
          <a:bodyPr spcFirstLastPara="1" wrap="square" lIns="0" tIns="21625" rIns="0" bIns="0" anchor="t" anchorCtr="0">
            <a:spAutoFit/>
          </a:bodyPr>
          <a:lstStyle/>
          <a:p>
            <a:pPr marL="27032" marR="10813" lvl="0" indent="0" algn="just" rtl="0">
              <a:lnSpc>
                <a:spcPct val="102400"/>
              </a:lnSpc>
              <a:spcBef>
                <a:spcPts val="0"/>
              </a:spcBef>
              <a:spcAft>
                <a:spcPts val="0"/>
              </a:spcAft>
              <a:buNone/>
            </a:pPr>
            <a:r>
              <a:rPr lang="es-EC" sz="3600" dirty="0" smtClean="0">
                <a:solidFill>
                  <a:schemeClr val="dk1"/>
                </a:solidFill>
                <a:latin typeface="Times New Roman"/>
                <a:ea typeface="Times New Roman"/>
                <a:cs typeface="Times New Roman"/>
                <a:sym typeface="Times New Roman"/>
              </a:rPr>
              <a:t>TEXTO </a:t>
            </a:r>
            <a:endParaRPr lang="es-EC" sz="3600" dirty="0">
              <a:solidFill>
                <a:schemeClr val="dk1"/>
              </a:solidFill>
              <a:latin typeface="Times New Roman"/>
              <a:ea typeface="Times New Roman"/>
              <a:cs typeface="Times New Roman"/>
              <a:sym typeface="Times New Roman"/>
            </a:endParaRPr>
          </a:p>
          <a:p>
            <a:pPr marL="27032" marR="10813" lvl="0" indent="0" algn="just" rtl="0">
              <a:lnSpc>
                <a:spcPct val="102400"/>
              </a:lnSpc>
              <a:spcBef>
                <a:spcPts val="0"/>
              </a:spcBef>
              <a:spcAft>
                <a:spcPts val="0"/>
              </a:spcAft>
              <a:buNone/>
            </a:pPr>
            <a:endParaRPr sz="3600" b="0" i="0" u="none" strike="noStrike" cap="none" dirty="0">
              <a:solidFill>
                <a:schemeClr val="dk1"/>
              </a:solidFill>
              <a:latin typeface="Times New Roman"/>
              <a:ea typeface="Times New Roman"/>
              <a:cs typeface="Times New Roman"/>
              <a:sym typeface="Times New Roman"/>
            </a:endParaRPr>
          </a:p>
        </p:txBody>
      </p:sp>
    </p:spTree>
  </p:cSld>
  <p:clrMapOvr>
    <a:masterClrMapping/>
  </p:clrMapOvr>
  <p:transition>
    <p:cut/>
  </p:transition>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382</Words>
  <Application>Microsoft Office PowerPoint</Application>
  <PresentationFormat>Personalizado</PresentationFormat>
  <Paragraphs>40</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Apellido1, Apellido2</dc:creator>
  <cp:lastModifiedBy>PC2-INVESTIGACION</cp:lastModifiedBy>
  <cp:revision>2</cp:revision>
  <dcterms:created xsi:type="dcterms:W3CDTF">2020-04-26T07:39:53Z</dcterms:created>
  <dcterms:modified xsi:type="dcterms:W3CDTF">2023-10-23T20:23:46Z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2020-04-26T00:00:00Z</vt:filetime>
  </property>
  <property fmtid="{D5CDD505-2E9C-101B-9397-08002B2CF9AE}" pid="3" name="Creator">
    <vt:lpwstr>LaTeX with Beamer class</vt:lpwstr>
  </property>
  <property fmtid="{D5CDD505-2E9C-101B-9397-08002B2CF9AE}" pid="4" name="LastSaved">
    <vt:filetime>2020-04-26T00:00:00Z</vt:filetime>
  </property>
</Properties>
</file>